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6"/>
  </p:notesMasterIdLst>
  <p:sldIdLst>
    <p:sldId id="256" r:id="rId2"/>
    <p:sldId id="307" r:id="rId3"/>
    <p:sldId id="257" r:id="rId4"/>
    <p:sldId id="258" r:id="rId5"/>
    <p:sldId id="295" r:id="rId6"/>
    <p:sldId id="308" r:id="rId7"/>
    <p:sldId id="309" r:id="rId8"/>
    <p:sldId id="310" r:id="rId9"/>
    <p:sldId id="311" r:id="rId10"/>
    <p:sldId id="312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</p:sldIdLst>
  <p:sldSz cx="9144000" cy="5143500" type="screen16x9"/>
  <p:notesSz cx="6858000" cy="9144000"/>
  <p:embeddedFontLst>
    <p:embeddedFont>
      <p:font typeface="Cormorant Unicase SemiBold" panose="020B0600070205080204" charset="0"/>
      <p:regular r:id="rId57"/>
      <p:bold r:id="rId58"/>
    </p:embeddedFont>
    <p:embeddedFont>
      <p:font typeface="Montserrat" panose="020B0600070205080204" charset="0"/>
      <p:regular r:id="rId59"/>
      <p:bold r:id="rId60"/>
      <p:italic r:id="rId61"/>
      <p:boldItalic r:id="rId62"/>
    </p:embeddedFont>
    <p:embeddedFont>
      <p:font typeface="Caladea" panose="020B0600070205080204" charset="0"/>
      <p:regular r:id="rId63"/>
      <p:bold r:id="rId64"/>
      <p:italic r:id="rId65"/>
      <p:boldItalic r:id="rId66"/>
    </p:embeddedFont>
    <p:embeddedFont>
      <p:font typeface="Cormorant Unicase" panose="020B0600070205080204" charset="0"/>
      <p:regular r:id="rId67"/>
      <p:bold r:id="rId68"/>
    </p:embeddedFont>
    <p:embeddedFont>
      <p:font typeface="Calibri" panose="020F0502020204030204" pitchFamily="34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bc" initials="m" lastIdx="1" clrIdx="0">
    <p:extLst>
      <p:ext uri="{19B8F6BF-5375-455C-9EA6-DF929625EA0E}">
        <p15:presenceInfo xmlns:p15="http://schemas.microsoft.com/office/powerpoint/2012/main" userId="mb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6C79"/>
    <a:srgbClr val="CDC7C1"/>
    <a:srgbClr val="F49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CC8BA7-F485-4628-809E-1801298E9CAC}">
  <a:tblStyle styleId="{E6CC8BA7-F485-4628-809E-1801298E9C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2FEAEA8-84B3-4963-8B99-772D383C3E6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8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391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849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780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446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298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788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343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911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705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377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82ab4650b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82ab4650b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ebbfcfd4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ebbfcfd4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debbfcfd4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debbfcfd4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debbfcfd4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debbfcfd4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debbfcfd4e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debbfcfd4e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debbfcfd4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debbfcfd4e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debbfcfd4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debbfcfd4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ebbfcfd4e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debbfcfd4e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debbfcfd4e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debbfcfd4e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debbfcfd4e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debbfcfd4e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0771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debbfcfd4e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debbfcfd4e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587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638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698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44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19175" y="1306025"/>
            <a:ext cx="5905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rame">
  <p:cSld name="BLANK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/>
          <p:nvPr/>
        </p:nvSpPr>
        <p:spPr>
          <a:xfrm>
            <a:off x="665100" y="657900"/>
            <a:ext cx="7813800" cy="38382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3305425"/>
            <a:ext cx="1474600" cy="18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550" y="3382925"/>
            <a:ext cx="1864450" cy="17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8779" y="127557"/>
            <a:ext cx="535791" cy="56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4297" y="3055157"/>
            <a:ext cx="1033650" cy="10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69" y="3253802"/>
            <a:ext cx="915112" cy="87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9696" y="208510"/>
            <a:ext cx="777608" cy="77287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chemeClr val="accent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t="2619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855300" y="2133414"/>
            <a:ext cx="7433400" cy="45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5300" y="2611677"/>
            <a:ext cx="7433400" cy="398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2412275" y="412025"/>
            <a:ext cx="4319400" cy="4319400"/>
          </a:xfrm>
          <a:prstGeom prst="ellipse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028725" y="1370250"/>
            <a:ext cx="3086700" cy="240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ctr" rtl="0">
              <a:spcBef>
                <a:spcPts val="600"/>
              </a:spcBef>
              <a:spcAft>
                <a:spcPts val="0"/>
              </a:spcAft>
              <a:buSzPts val="1800"/>
              <a:buChar char="𖦹"/>
              <a:defRPr sz="1800" i="1"/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 i="1"/>
            </a:lvl2pPr>
            <a:lvl3pPr marL="1371600" lvl="2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 i="1"/>
            </a:lvl8pPr>
            <a:lvl9pPr marL="4114800" lvl="8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i="1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211650" y="2144900"/>
            <a:ext cx="2682626" cy="29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 rotWithShape="1">
          <a:blip r:embed="rId3">
            <a:alphaModFix/>
          </a:blip>
          <a:srcRect t="22910"/>
          <a:stretch/>
        </p:blipFill>
        <p:spPr>
          <a:xfrm>
            <a:off x="3766450" y="0"/>
            <a:ext cx="1538975" cy="11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/>
        </p:nvSpPr>
        <p:spPr>
          <a:xfrm>
            <a:off x="3593400" y="7388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“</a:t>
            </a:r>
            <a:endParaRPr sz="72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425" y="2335325"/>
            <a:ext cx="1040950" cy="9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665100" y="983075"/>
            <a:ext cx="7813800" cy="35130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3305425"/>
            <a:ext cx="1474600" cy="18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550" y="3382925"/>
            <a:ext cx="1864450" cy="17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8779" y="127557"/>
            <a:ext cx="535791" cy="56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4297" y="3055157"/>
            <a:ext cx="1033650" cy="10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69" y="3253802"/>
            <a:ext cx="915112" cy="87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9696" y="573860"/>
            <a:ext cx="777608" cy="77287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7033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❧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665100" y="983075"/>
            <a:ext cx="7813800" cy="35130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3305425"/>
            <a:ext cx="1474600" cy="18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550" y="3382925"/>
            <a:ext cx="1864450" cy="17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8779" y="127557"/>
            <a:ext cx="535791" cy="56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4297" y="3055157"/>
            <a:ext cx="1033650" cy="10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69" y="3253802"/>
            <a:ext cx="915112" cy="87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9696" y="573860"/>
            <a:ext cx="777608" cy="772873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3286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𖦹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802478" y="1373375"/>
            <a:ext cx="3286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𖦹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665100" y="983075"/>
            <a:ext cx="7813800" cy="35130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3305425"/>
            <a:ext cx="1474600" cy="18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550" y="3382925"/>
            <a:ext cx="1864450" cy="17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8779" y="127557"/>
            <a:ext cx="535791" cy="56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4297" y="3055157"/>
            <a:ext cx="1033650" cy="10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69" y="3253802"/>
            <a:ext cx="915112" cy="87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9696" y="573860"/>
            <a:ext cx="777608" cy="77287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2190900" cy="27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3476500" y="1373375"/>
            <a:ext cx="2190900" cy="27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5897601" y="1373375"/>
            <a:ext cx="2190900" cy="27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665100" y="983075"/>
            <a:ext cx="7813800" cy="35130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3305425"/>
            <a:ext cx="1474600" cy="18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550" y="3382925"/>
            <a:ext cx="1864450" cy="17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8779" y="127557"/>
            <a:ext cx="535791" cy="56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4297" y="3055157"/>
            <a:ext cx="1033650" cy="10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69" y="3253802"/>
            <a:ext cx="915112" cy="87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9696" y="573860"/>
            <a:ext cx="777608" cy="7728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665100" y="657900"/>
            <a:ext cx="7813800" cy="38382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3305425"/>
            <a:ext cx="1474600" cy="18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550" y="3382925"/>
            <a:ext cx="1864450" cy="17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8779" y="127557"/>
            <a:ext cx="535791" cy="56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4297" y="3055157"/>
            <a:ext cx="1033650" cy="10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69" y="3253802"/>
            <a:ext cx="915112" cy="87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9696" y="208510"/>
            <a:ext cx="777608" cy="77287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>
            <a:spLocks noGrp="1"/>
          </p:cNvSpPr>
          <p:nvPr>
            <p:ph type="body" idx="1"/>
          </p:nvPr>
        </p:nvSpPr>
        <p:spPr>
          <a:xfrm>
            <a:off x="855300" y="4025300"/>
            <a:ext cx="7433400" cy="47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72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morant Unicase SemiBold"/>
              <a:buNone/>
              <a:defRPr sz="2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7033200" cy="27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adea"/>
              <a:buChar char="𖦹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Caladea"/>
              <a:buChar char="○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ladea"/>
              <a:buChar char="■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Char char="●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Char char="○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Char char="■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Char char="●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Char char="○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adea"/>
              <a:buChar char="■"/>
              <a:defRPr sz="24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station.com/alejandromong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&amp;utm_source=slidescarnival" TargetMode="External"/><Relationship Id="rId4" Type="http://schemas.openxmlformats.org/officeDocument/2006/relationships/hyperlink" Target="http://www.slidescarnival.com/?utm_source=template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cormorant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caladea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ctrTitle"/>
          </p:nvPr>
        </p:nvSpPr>
        <p:spPr>
          <a:xfrm>
            <a:off x="1619175" y="1306025"/>
            <a:ext cx="5905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ja-JP" altLang="en-US" dirty="0" smtClean="0"/>
              <a:t>ミニゲームサイト</a:t>
            </a:r>
            <a:endParaRPr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792935" y="3212759"/>
            <a:ext cx="7278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smtClean="0">
                <a:solidFill>
                  <a:schemeClr val="bg1"/>
                </a:solidFill>
              </a:rPr>
              <a:t>鮎鮎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669957" y="936693"/>
            <a:ext cx="294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800" dirty="0" smtClean="0">
                <a:solidFill>
                  <a:schemeClr val="bg1"/>
                </a:solidFill>
              </a:rPr>
              <a:t>≪卒業制作≫</a:t>
            </a:r>
            <a:endParaRPr kumimoji="1" lang="ja-JP" alt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ja-JP" altLang="en-US" b="1" dirty="0">
                <a:latin typeface="Caladea"/>
                <a:ea typeface="Caladea"/>
                <a:cs typeface="Caladea"/>
                <a:sym typeface="Caladea"/>
              </a:rPr>
              <a:t>成果物の概要</a:t>
            </a:r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1055400" y="1120588"/>
            <a:ext cx="7033200" cy="32183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ja-JP" altLang="en-US" dirty="0"/>
              <a:t>また、ゲームの内容によってはスマホでは遊べないものもあります。</a:t>
            </a:r>
          </a:p>
          <a:p>
            <a:pPr lvl="0"/>
            <a:r>
              <a:rPr lang="ja-JP" altLang="en-US" dirty="0" smtClean="0"/>
              <a:t>例えば</a:t>
            </a:r>
            <a:r>
              <a:rPr lang="ja-JP" altLang="en-US" dirty="0"/>
              <a:t>、タイピングゲームなどが、スマホでは、できません。</a:t>
            </a:r>
          </a:p>
          <a:p>
            <a:pPr lvl="0"/>
            <a:r>
              <a:rPr lang="ja-JP" altLang="en-US" dirty="0" smtClean="0"/>
              <a:t>ゲーム</a:t>
            </a:r>
            <a:r>
              <a:rPr lang="ja-JP" altLang="en-US" dirty="0"/>
              <a:t>は一人モードしかありません</a:t>
            </a:r>
            <a:r>
              <a:rPr lang="ja-JP" altLang="en-US" dirty="0" smtClean="0"/>
              <a:t>。</a:t>
            </a:r>
            <a:endParaRPr lang="en-US" altLang="ja-JP" dirty="0" smtClean="0"/>
          </a:p>
          <a:p>
            <a:pPr lvl="0"/>
            <a:r>
              <a:rPr lang="ja-JP" altLang="en-US" dirty="0" smtClean="0"/>
              <a:t>対戦</a:t>
            </a:r>
            <a:r>
              <a:rPr lang="ja-JP" altLang="en-US" dirty="0"/>
              <a:t>ゲームではなく、スコアリングゲームとなっております。</a:t>
            </a:r>
          </a:p>
        </p:txBody>
      </p: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9" name="Google Shape;366;p39"/>
          <p:cNvSpPr/>
          <p:nvPr/>
        </p:nvSpPr>
        <p:spPr>
          <a:xfrm>
            <a:off x="3265967" y="0"/>
            <a:ext cx="1533391" cy="5079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accent4">
                    <a:lumMod val="75000"/>
                  </a:schemeClr>
                </a:solidFill>
                <a:latin typeface="Caladea"/>
                <a:ea typeface="Caladea"/>
                <a:cs typeface="Caladea"/>
                <a:sym typeface="Caladea"/>
              </a:rPr>
              <a:t>成果物のデモ</a:t>
            </a:r>
            <a:endParaRPr sz="1000" dirty="0">
              <a:solidFill>
                <a:schemeClr val="accent4">
                  <a:lumMod val="75000"/>
                </a:schemeClr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0" name="Google Shape;367;p39"/>
          <p:cNvSpPr/>
          <p:nvPr/>
        </p:nvSpPr>
        <p:spPr>
          <a:xfrm>
            <a:off x="1940581" y="1210"/>
            <a:ext cx="1538334" cy="50548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b="1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成果物の概要</a:t>
            </a:r>
            <a:endParaRPr sz="1000" b="1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1" name="Google Shape;368;p39"/>
          <p:cNvSpPr/>
          <p:nvPr/>
        </p:nvSpPr>
        <p:spPr>
          <a:xfrm>
            <a:off x="585439" y="-1210"/>
            <a:ext cx="1534847" cy="5079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accent4">
                    <a:lumMod val="75000"/>
                  </a:schemeClr>
                </a:solidFill>
                <a:latin typeface="Caladea"/>
                <a:ea typeface="Caladea"/>
                <a:cs typeface="Caladea"/>
                <a:sym typeface="Caladea"/>
              </a:rPr>
              <a:t>成果物の名称</a:t>
            </a:r>
            <a:endParaRPr sz="1000" dirty="0">
              <a:solidFill>
                <a:schemeClr val="accent4">
                  <a:lumMod val="75000"/>
                </a:schemeClr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2" name="Google Shape;375;p39"/>
          <p:cNvSpPr/>
          <p:nvPr/>
        </p:nvSpPr>
        <p:spPr>
          <a:xfrm>
            <a:off x="-4023" y="-1"/>
            <a:ext cx="798923" cy="506691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13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66;p39"/>
          <p:cNvSpPr/>
          <p:nvPr/>
        </p:nvSpPr>
        <p:spPr>
          <a:xfrm>
            <a:off x="3265967" y="0"/>
            <a:ext cx="1533391" cy="5079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b="1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成果物のデモ</a:t>
            </a:r>
            <a:endParaRPr sz="1000" b="1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5" name="Google Shape;367;p39"/>
          <p:cNvSpPr/>
          <p:nvPr/>
        </p:nvSpPr>
        <p:spPr>
          <a:xfrm>
            <a:off x="1940581" y="1210"/>
            <a:ext cx="1538334" cy="50548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accent4">
                    <a:lumMod val="75000"/>
                  </a:schemeClr>
                </a:solidFill>
                <a:latin typeface="Caladea"/>
                <a:ea typeface="Caladea"/>
                <a:cs typeface="Caladea"/>
                <a:sym typeface="Caladea"/>
              </a:rPr>
              <a:t>成果物の概要</a:t>
            </a:r>
            <a:endParaRPr sz="1000" dirty="0">
              <a:solidFill>
                <a:schemeClr val="accent4">
                  <a:lumMod val="75000"/>
                </a:schemeClr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6" name="Google Shape;368;p39"/>
          <p:cNvSpPr/>
          <p:nvPr/>
        </p:nvSpPr>
        <p:spPr>
          <a:xfrm>
            <a:off x="585439" y="-1210"/>
            <a:ext cx="1534847" cy="5079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accent4">
                    <a:lumMod val="75000"/>
                  </a:schemeClr>
                </a:solidFill>
                <a:latin typeface="Caladea"/>
                <a:ea typeface="Caladea"/>
                <a:cs typeface="Caladea"/>
                <a:sym typeface="Caladea"/>
              </a:rPr>
              <a:t>成果物の名称</a:t>
            </a:r>
            <a:endParaRPr sz="1000" dirty="0">
              <a:solidFill>
                <a:schemeClr val="accent4">
                  <a:lumMod val="75000"/>
                </a:schemeClr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7" name="Google Shape;375;p39"/>
          <p:cNvSpPr/>
          <p:nvPr/>
        </p:nvSpPr>
        <p:spPr>
          <a:xfrm>
            <a:off x="-4023" y="-1"/>
            <a:ext cx="798923" cy="506691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714156" y="1666099"/>
            <a:ext cx="61704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>
                <a:solidFill>
                  <a:schemeClr val="bg1"/>
                </a:solidFill>
              </a:rPr>
              <a:t>実際に作ったサイトをお見せします。</a:t>
            </a:r>
          </a:p>
        </p:txBody>
      </p:sp>
    </p:spTree>
    <p:extLst>
      <p:ext uri="{BB962C8B-B14F-4D97-AF65-F5344CB8AC3E}">
        <p14:creationId xmlns:p14="http://schemas.microsoft.com/office/powerpoint/2010/main" val="107416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</a:t>
            </a:r>
            <a:endParaRPr dirty="0"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69;p39"/>
          <p:cNvSpPr/>
          <p:nvPr/>
        </p:nvSpPr>
        <p:spPr>
          <a:xfrm>
            <a:off x="3007995" y="6537"/>
            <a:ext cx="1465343" cy="5079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>
                <a:solidFill>
                  <a:schemeClr val="accent4">
                    <a:lumMod val="50000"/>
                  </a:schemeClr>
                </a:solidFill>
                <a:latin typeface="Caladea"/>
                <a:ea typeface="Caladea"/>
                <a:cs typeface="Caladea"/>
                <a:sym typeface="Caladea"/>
              </a:rPr>
              <a:t>感想</a:t>
            </a:r>
            <a:endParaRPr sz="1000" dirty="0">
              <a:solidFill>
                <a:schemeClr val="accent4">
                  <a:lumMod val="50000"/>
                </a:schemeClr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7" name="Google Shape;370;p39"/>
          <p:cNvSpPr/>
          <p:nvPr/>
        </p:nvSpPr>
        <p:spPr>
          <a:xfrm>
            <a:off x="1738152" y="0"/>
            <a:ext cx="1465343" cy="5079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>
                <a:solidFill>
                  <a:schemeClr val="accent4">
                    <a:lumMod val="50000"/>
                  </a:schemeClr>
                </a:solidFill>
                <a:latin typeface="Caladea"/>
                <a:ea typeface="Caladea"/>
                <a:cs typeface="Caladea"/>
                <a:sym typeface="Caladea"/>
              </a:rPr>
              <a:t>今後</a:t>
            </a:r>
            <a:r>
              <a:rPr lang="ja-JP" altLang="en-US" sz="1000" dirty="0" smtClean="0">
                <a:solidFill>
                  <a:schemeClr val="accent4">
                    <a:lumMod val="50000"/>
                  </a:schemeClr>
                </a:solidFill>
                <a:latin typeface="Caladea"/>
                <a:ea typeface="Caladea"/>
                <a:cs typeface="Caladea"/>
                <a:sym typeface="Caladea"/>
              </a:rPr>
              <a:t>の改善</a:t>
            </a:r>
            <a:endParaRPr sz="1000" dirty="0">
              <a:solidFill>
                <a:schemeClr val="accent4">
                  <a:lumMod val="50000"/>
                </a:schemeClr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8" name="Google Shape;371;p39"/>
          <p:cNvSpPr/>
          <p:nvPr/>
        </p:nvSpPr>
        <p:spPr>
          <a:xfrm>
            <a:off x="536266" y="1210"/>
            <a:ext cx="1398292" cy="50548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b="1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苦労したこと</a:t>
            </a:r>
          </a:p>
        </p:txBody>
      </p:sp>
      <p:sp>
        <p:nvSpPr>
          <p:cNvPr id="9" name="Google Shape;375;p39"/>
          <p:cNvSpPr/>
          <p:nvPr/>
        </p:nvSpPr>
        <p:spPr>
          <a:xfrm>
            <a:off x="0" y="1210"/>
            <a:ext cx="798923" cy="513227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07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</a:t>
            </a:r>
            <a:endParaRPr dirty="0"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69;p39"/>
          <p:cNvSpPr/>
          <p:nvPr/>
        </p:nvSpPr>
        <p:spPr>
          <a:xfrm>
            <a:off x="3007995" y="6537"/>
            <a:ext cx="1465343" cy="5079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>
                <a:solidFill>
                  <a:schemeClr val="accent4">
                    <a:lumMod val="50000"/>
                  </a:schemeClr>
                </a:solidFill>
                <a:latin typeface="Caladea"/>
                <a:ea typeface="Caladea"/>
                <a:cs typeface="Caladea"/>
                <a:sym typeface="Caladea"/>
              </a:rPr>
              <a:t>感想</a:t>
            </a:r>
            <a:endParaRPr sz="1000" dirty="0">
              <a:solidFill>
                <a:schemeClr val="accent4">
                  <a:lumMod val="50000"/>
                </a:schemeClr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7" name="Google Shape;370;p39"/>
          <p:cNvSpPr/>
          <p:nvPr/>
        </p:nvSpPr>
        <p:spPr>
          <a:xfrm>
            <a:off x="1738152" y="0"/>
            <a:ext cx="1465343" cy="5079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b="1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今後</a:t>
            </a:r>
            <a:r>
              <a:rPr lang="ja-JP" altLang="en-US" sz="1000" b="1" dirty="0" smtClean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の改善</a:t>
            </a:r>
            <a:endParaRPr sz="1000" b="1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8" name="Google Shape;371;p39"/>
          <p:cNvSpPr/>
          <p:nvPr/>
        </p:nvSpPr>
        <p:spPr>
          <a:xfrm>
            <a:off x="536266" y="1210"/>
            <a:ext cx="1398292" cy="50548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accent4">
                    <a:lumMod val="50000"/>
                  </a:schemeClr>
                </a:solidFill>
                <a:latin typeface="Caladea"/>
                <a:ea typeface="Caladea"/>
                <a:cs typeface="Caladea"/>
                <a:sym typeface="Caladea"/>
              </a:rPr>
              <a:t>苦労したこと</a:t>
            </a:r>
          </a:p>
        </p:txBody>
      </p:sp>
      <p:sp>
        <p:nvSpPr>
          <p:cNvPr id="9" name="Google Shape;375;p39"/>
          <p:cNvSpPr/>
          <p:nvPr/>
        </p:nvSpPr>
        <p:spPr>
          <a:xfrm>
            <a:off x="0" y="1210"/>
            <a:ext cx="798923" cy="513227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79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</a:t>
            </a:r>
            <a:endParaRPr dirty="0"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69;p39"/>
          <p:cNvSpPr/>
          <p:nvPr/>
        </p:nvSpPr>
        <p:spPr>
          <a:xfrm>
            <a:off x="3007995" y="6537"/>
            <a:ext cx="1465343" cy="5079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b="1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感想</a:t>
            </a:r>
            <a:endParaRPr sz="1000" b="1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7" name="Google Shape;370;p39"/>
          <p:cNvSpPr/>
          <p:nvPr/>
        </p:nvSpPr>
        <p:spPr>
          <a:xfrm>
            <a:off x="1738152" y="0"/>
            <a:ext cx="1465343" cy="5079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000" dirty="0">
                <a:solidFill>
                  <a:schemeClr val="accent4">
                    <a:lumMod val="50000"/>
                  </a:schemeClr>
                </a:solidFill>
                <a:latin typeface="Caladea"/>
                <a:ea typeface="Caladea"/>
                <a:cs typeface="Caladea"/>
                <a:sym typeface="Caladea"/>
              </a:rPr>
              <a:t>今後</a:t>
            </a:r>
            <a:r>
              <a:rPr lang="ja-JP" altLang="en-US" sz="1000" dirty="0" smtClean="0">
                <a:solidFill>
                  <a:schemeClr val="accent4">
                    <a:lumMod val="50000"/>
                  </a:schemeClr>
                </a:solidFill>
                <a:latin typeface="Caladea"/>
                <a:ea typeface="Caladea"/>
                <a:cs typeface="Caladea"/>
                <a:sym typeface="Caladea"/>
              </a:rPr>
              <a:t>の改善</a:t>
            </a:r>
            <a:endParaRPr sz="1000" dirty="0">
              <a:solidFill>
                <a:schemeClr val="accent4">
                  <a:lumMod val="50000"/>
                </a:schemeClr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8" name="Google Shape;371;p39"/>
          <p:cNvSpPr/>
          <p:nvPr/>
        </p:nvSpPr>
        <p:spPr>
          <a:xfrm>
            <a:off x="536266" y="1210"/>
            <a:ext cx="1398292" cy="50548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accent4">
                    <a:lumMod val="50000"/>
                  </a:schemeClr>
                </a:solidFill>
                <a:latin typeface="Caladea"/>
                <a:ea typeface="Caladea"/>
                <a:cs typeface="Caladea"/>
                <a:sym typeface="Caladea"/>
              </a:rPr>
              <a:t>苦労したこと</a:t>
            </a:r>
          </a:p>
        </p:txBody>
      </p:sp>
      <p:sp>
        <p:nvSpPr>
          <p:cNvPr id="9" name="Google Shape;375;p39"/>
          <p:cNvSpPr/>
          <p:nvPr/>
        </p:nvSpPr>
        <p:spPr>
          <a:xfrm>
            <a:off x="0" y="1210"/>
            <a:ext cx="798923" cy="513227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03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63;p39"/>
          <p:cNvSpPr/>
          <p:nvPr/>
        </p:nvSpPr>
        <p:spPr>
          <a:xfrm>
            <a:off x="3032013" y="-1210"/>
            <a:ext cx="1459053" cy="5079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DEC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7" name="Google Shape;364;p39"/>
          <p:cNvSpPr/>
          <p:nvPr/>
        </p:nvSpPr>
        <p:spPr>
          <a:xfrm>
            <a:off x="1792521" y="0"/>
            <a:ext cx="1450442" cy="50548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NOV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8" name="Google Shape;365;p39"/>
          <p:cNvSpPr/>
          <p:nvPr/>
        </p:nvSpPr>
        <p:spPr>
          <a:xfrm>
            <a:off x="544418" y="0"/>
            <a:ext cx="1450442" cy="5079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OCT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9" name="Google Shape;375;p39"/>
          <p:cNvSpPr/>
          <p:nvPr/>
        </p:nvSpPr>
        <p:spPr>
          <a:xfrm>
            <a:off x="1493" y="-3874"/>
            <a:ext cx="798923" cy="513227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37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55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122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600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ctrTitle"/>
          </p:nvPr>
        </p:nvSpPr>
        <p:spPr>
          <a:xfrm>
            <a:off x="855300" y="2133414"/>
            <a:ext cx="7433400" cy="45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1"/>
          </p:nvPr>
        </p:nvSpPr>
        <p:spPr>
          <a:xfrm>
            <a:off x="855300" y="2611677"/>
            <a:ext cx="7433400" cy="39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body" idx="1"/>
          </p:nvPr>
        </p:nvSpPr>
        <p:spPr>
          <a:xfrm>
            <a:off x="3028650" y="905437"/>
            <a:ext cx="3086700" cy="5459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None/>
            </a:pPr>
            <a:r>
              <a:rPr lang="ja-JP" altLang="en-US" b="1" i="0" dirty="0" smtClean="0"/>
              <a:t>目次：</a:t>
            </a:r>
            <a:endParaRPr b="1" i="0" dirty="0"/>
          </a:p>
        </p:txBody>
      </p:sp>
      <p:sp>
        <p:nvSpPr>
          <p:cNvPr id="5" name="Google Shape;341;p36"/>
          <p:cNvSpPr txBox="1">
            <a:spLocks/>
          </p:cNvSpPr>
          <p:nvPr/>
        </p:nvSpPr>
        <p:spPr>
          <a:xfrm>
            <a:off x="3669830" y="1352548"/>
            <a:ext cx="3489705" cy="324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adea"/>
              <a:buChar char="𖦹"/>
              <a:defRPr sz="1800" b="0" i="1" u="none" strike="noStrike" cap="none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1pPr>
            <a:lvl2pPr marL="914400" marR="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aladea"/>
              <a:buChar char="○"/>
              <a:defRPr sz="1800" b="0" i="1" u="none" strike="noStrike" cap="none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2pPr>
            <a:lvl3pPr marL="1371600" marR="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Caladea"/>
              <a:buChar char="■"/>
              <a:defRPr sz="1800" b="0" i="1" u="none" strike="noStrike" cap="none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3pPr>
            <a:lvl4pPr marL="1828800" marR="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adea"/>
              <a:buChar char="●"/>
              <a:defRPr sz="1800" b="0" i="1" u="none" strike="noStrike" cap="none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4pPr>
            <a:lvl5pPr marL="2286000" marR="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adea"/>
              <a:buChar char="○"/>
              <a:defRPr sz="1800" b="0" i="1" u="none" strike="noStrike" cap="none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5pPr>
            <a:lvl6pPr marL="2743200" marR="0" lvl="5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adea"/>
              <a:buChar char="■"/>
              <a:defRPr sz="1800" b="0" i="1" u="none" strike="noStrike" cap="none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6pPr>
            <a:lvl7pPr marL="3200400" marR="0" lvl="6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adea"/>
              <a:buChar char="●"/>
              <a:defRPr sz="1800" b="0" i="1" u="none" strike="noStrike" cap="none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7pPr>
            <a:lvl8pPr marL="3657600" marR="0" lvl="7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adea"/>
              <a:buChar char="○"/>
              <a:defRPr sz="1800" b="0" i="1" u="none" strike="noStrike" cap="none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8pPr>
            <a:lvl9pPr marL="4114800" marR="0" lvl="8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adea"/>
              <a:buChar char="■"/>
              <a:defRPr sz="1800" b="0" i="1" u="none" strike="noStrike" cap="none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defRPr>
            </a:lvl9pPr>
          </a:lstStyle>
          <a:p>
            <a:pPr marL="419100" algn="l">
              <a:lnSpc>
                <a:spcPct val="100000"/>
              </a:lnSpc>
              <a:buSzPts val="2400"/>
              <a:buFont typeface="+mj-lt"/>
              <a:buAutoNum type="arabicPeriod"/>
            </a:pPr>
            <a:r>
              <a:rPr lang="ja-JP" altLang="en-US" i="0" dirty="0" smtClean="0"/>
              <a:t>制作目的</a:t>
            </a:r>
            <a:endParaRPr lang="en-US" altLang="ja-JP" i="0" dirty="0" smtClean="0"/>
          </a:p>
          <a:p>
            <a:pPr marL="419100" algn="l">
              <a:lnSpc>
                <a:spcPct val="100000"/>
              </a:lnSpc>
              <a:buSzPts val="2400"/>
              <a:buFont typeface="+mj-lt"/>
              <a:buAutoNum type="arabicPeriod"/>
            </a:pPr>
            <a:r>
              <a:rPr lang="ja-JP" altLang="en-US" i="0" dirty="0" smtClean="0"/>
              <a:t>使用言語</a:t>
            </a:r>
            <a:endParaRPr lang="en-US" altLang="ja-JP" i="0" dirty="0" smtClean="0"/>
          </a:p>
          <a:p>
            <a:pPr marL="419100" algn="l">
              <a:lnSpc>
                <a:spcPct val="100000"/>
              </a:lnSpc>
              <a:buSzPts val="2400"/>
              <a:buFont typeface="+mj-lt"/>
              <a:buAutoNum type="arabicPeriod"/>
            </a:pPr>
            <a:r>
              <a:rPr lang="ja-JP" altLang="en-US" i="0" dirty="0" smtClean="0"/>
              <a:t>使用環境</a:t>
            </a:r>
            <a:endParaRPr lang="en-US" altLang="ja-JP" i="0" dirty="0" smtClean="0"/>
          </a:p>
          <a:p>
            <a:pPr marL="419100" algn="l">
              <a:lnSpc>
                <a:spcPct val="100000"/>
              </a:lnSpc>
              <a:buSzPts val="2400"/>
              <a:buFont typeface="+mj-lt"/>
              <a:buAutoNum type="arabicPeriod"/>
            </a:pPr>
            <a:r>
              <a:rPr lang="ja-JP" altLang="en-US" i="0" dirty="0" smtClean="0"/>
              <a:t>成果物</a:t>
            </a:r>
            <a:r>
              <a:rPr lang="ja-JP" altLang="en-US" i="0" dirty="0"/>
              <a:t>の名称</a:t>
            </a:r>
            <a:endParaRPr lang="en-US" altLang="ja-JP" i="0" dirty="0" smtClean="0"/>
          </a:p>
          <a:p>
            <a:pPr marL="419100" algn="l">
              <a:lnSpc>
                <a:spcPct val="100000"/>
              </a:lnSpc>
              <a:buSzPts val="2400"/>
              <a:buFont typeface="+mj-lt"/>
              <a:buAutoNum type="arabicPeriod"/>
            </a:pPr>
            <a:r>
              <a:rPr lang="ja-JP" altLang="en-US" i="0" dirty="0" smtClean="0"/>
              <a:t>成果物</a:t>
            </a:r>
            <a:r>
              <a:rPr lang="ja-JP" altLang="en-US" i="0" dirty="0"/>
              <a:t>の概要</a:t>
            </a:r>
            <a:endParaRPr lang="en-US" altLang="ja-JP" i="0" dirty="0" smtClean="0"/>
          </a:p>
          <a:p>
            <a:pPr marL="419100" algn="l">
              <a:lnSpc>
                <a:spcPct val="100000"/>
              </a:lnSpc>
              <a:buSzPts val="2400"/>
              <a:buFont typeface="+mj-lt"/>
              <a:buAutoNum type="arabicPeriod"/>
            </a:pPr>
            <a:r>
              <a:rPr lang="ja-JP" altLang="en-US" i="0" dirty="0" smtClean="0"/>
              <a:t>成果物</a:t>
            </a:r>
            <a:r>
              <a:rPr lang="ja-JP" altLang="en-US" i="0" dirty="0"/>
              <a:t>のデモ</a:t>
            </a:r>
            <a:endParaRPr lang="en-US" altLang="ja-JP" i="0" dirty="0" smtClean="0"/>
          </a:p>
          <a:p>
            <a:pPr marL="419100" algn="l">
              <a:lnSpc>
                <a:spcPct val="100000"/>
              </a:lnSpc>
              <a:buSzPts val="2400"/>
              <a:buFont typeface="+mj-lt"/>
              <a:buAutoNum type="arabicPeriod"/>
            </a:pPr>
            <a:r>
              <a:rPr lang="ja-JP" altLang="en-US" i="0" dirty="0" smtClean="0"/>
              <a:t>苦労したこと</a:t>
            </a:r>
            <a:endParaRPr lang="en-US" altLang="ja-JP" i="0" dirty="0" smtClean="0"/>
          </a:p>
          <a:p>
            <a:pPr marL="419100" algn="l">
              <a:lnSpc>
                <a:spcPct val="100000"/>
              </a:lnSpc>
              <a:buSzPts val="2400"/>
              <a:buFont typeface="+mj-lt"/>
              <a:buAutoNum type="arabicPeriod"/>
            </a:pPr>
            <a:r>
              <a:rPr lang="ja-JP" altLang="en-US" i="0" dirty="0" smtClean="0"/>
              <a:t>今後の改善</a:t>
            </a:r>
            <a:endParaRPr lang="en-US" altLang="ja-JP" i="0" dirty="0" smtClean="0"/>
          </a:p>
          <a:p>
            <a:pPr marL="419100" algn="l">
              <a:lnSpc>
                <a:spcPct val="100000"/>
              </a:lnSpc>
              <a:buSzPts val="2400"/>
              <a:buFont typeface="+mj-lt"/>
              <a:buAutoNum type="arabicPeriod"/>
            </a:pPr>
            <a:r>
              <a:rPr lang="ja-JP" altLang="en-US" i="0" dirty="0" smtClean="0"/>
              <a:t>感想</a:t>
            </a:r>
            <a:endParaRPr lang="en-US" altLang="ja-JP" i="0" dirty="0" smtClean="0"/>
          </a:p>
        </p:txBody>
      </p:sp>
    </p:spTree>
    <p:extLst>
      <p:ext uri="{BB962C8B-B14F-4D97-AF65-F5344CB8AC3E}">
        <p14:creationId xmlns:p14="http://schemas.microsoft.com/office/powerpoint/2010/main" val="123884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body" idx="1"/>
          </p:nvPr>
        </p:nvSpPr>
        <p:spPr>
          <a:xfrm>
            <a:off x="3028725" y="1370250"/>
            <a:ext cx="3086700" cy="240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7033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❧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❧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❧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ctrTitle" idx="4294967295"/>
          </p:nvPr>
        </p:nvSpPr>
        <p:spPr>
          <a:xfrm>
            <a:off x="1770650" y="2269150"/>
            <a:ext cx="5602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Big concept</a:t>
            </a:r>
            <a:endParaRPr sz="7200"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4294967295"/>
          </p:nvPr>
        </p:nvSpPr>
        <p:spPr>
          <a:xfrm>
            <a:off x="1770650" y="3411551"/>
            <a:ext cx="5602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Bring the attention of your audience over a key concept using icons or illustrations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4572739" y="936409"/>
            <a:ext cx="1285777" cy="1302896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42" name="Google Shape;142;p19"/>
          <p:cNvSpPr/>
          <p:nvPr/>
        </p:nvSpPr>
        <p:spPr>
          <a:xfrm rot="1473073">
            <a:off x="3403683" y="1586935"/>
            <a:ext cx="751723" cy="732245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4324058" y="811900"/>
            <a:ext cx="329125" cy="31982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44" name="Google Shape;144;p19"/>
          <p:cNvSpPr/>
          <p:nvPr/>
        </p:nvSpPr>
        <p:spPr>
          <a:xfrm rot="2487051">
            <a:off x="4112407" y="2263055"/>
            <a:ext cx="234162" cy="227546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3286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2"/>
          </p:nvPr>
        </p:nvSpPr>
        <p:spPr>
          <a:xfrm>
            <a:off x="4802478" y="1373375"/>
            <a:ext cx="3286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2190900" cy="27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body" idx="2"/>
          </p:nvPr>
        </p:nvSpPr>
        <p:spPr>
          <a:xfrm>
            <a:off x="3476500" y="1373375"/>
            <a:ext cx="2190900" cy="27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body" idx="3"/>
          </p:nvPr>
        </p:nvSpPr>
        <p:spPr>
          <a:xfrm>
            <a:off x="5897601" y="1373375"/>
            <a:ext cx="2190900" cy="27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39204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 l="17924" r="14866" b="10370"/>
          <a:stretch/>
        </p:blipFill>
        <p:spPr>
          <a:xfrm>
            <a:off x="5356200" y="1373375"/>
            <a:ext cx="2732400" cy="273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 idx="4294967295"/>
          </p:nvPr>
        </p:nvSpPr>
        <p:spPr>
          <a:xfrm>
            <a:off x="2293950" y="4305475"/>
            <a:ext cx="4556100" cy="31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Want big impact?</a:t>
            </a:r>
            <a:r>
              <a:rPr lang="en"/>
              <a:t> Use big image.</a:t>
            </a:r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83" name="Google Shape;183;p24"/>
          <p:cNvSpPr/>
          <p:nvPr/>
        </p:nvSpPr>
        <p:spPr>
          <a:xfrm>
            <a:off x="3793802" y="1507925"/>
            <a:ext cx="1556400" cy="5253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Lorem Ipsum</a:t>
            </a:r>
            <a:endParaRPr>
              <a:solidFill>
                <a:srgbClr val="FFFFFF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2083141" y="2499703"/>
            <a:ext cx="1556400" cy="52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Lorem Ipsum</a:t>
            </a:r>
            <a:endParaRPr sz="1000">
              <a:solidFill>
                <a:srgbClr val="FFFFFF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5504367" y="2499703"/>
            <a:ext cx="1556400" cy="52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Lorem Ipsum</a:t>
            </a:r>
            <a:endParaRPr>
              <a:solidFill>
                <a:srgbClr val="FFFFFF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6359709" y="3415072"/>
            <a:ext cx="1556400" cy="525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Lorem Ipsum</a:t>
            </a:r>
            <a:endParaRPr>
              <a:solidFill>
                <a:srgbClr val="FFFFFF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4649102" y="3415072"/>
            <a:ext cx="1556400" cy="525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Lorem Ipsum</a:t>
            </a:r>
            <a:endParaRPr>
              <a:solidFill>
                <a:srgbClr val="FFFFFF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2938483" y="3415072"/>
            <a:ext cx="1556400" cy="525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Lorem Ipsum</a:t>
            </a:r>
            <a:endParaRPr>
              <a:solidFill>
                <a:srgbClr val="FFFFFF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1227875" y="3415072"/>
            <a:ext cx="1556400" cy="525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aladea"/>
                <a:ea typeface="Caladea"/>
                <a:cs typeface="Caladea"/>
                <a:sym typeface="Caladea"/>
              </a:rPr>
              <a:t>Lorem Ipsum</a:t>
            </a:r>
            <a:endParaRPr>
              <a:solidFill>
                <a:srgbClr val="FFFFFF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190" name="Google Shape;190;p24"/>
          <p:cNvCxnSpPr>
            <a:stCxn id="183" idx="2"/>
            <a:endCxn id="185" idx="0"/>
          </p:cNvCxnSpPr>
          <p:nvPr/>
        </p:nvCxnSpPr>
        <p:spPr>
          <a:xfrm rot="-5400000" flipH="1">
            <a:off x="5194052" y="1411175"/>
            <a:ext cx="466500" cy="1710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" name="Google Shape;191;p24"/>
          <p:cNvCxnSpPr>
            <a:stCxn id="184" idx="0"/>
            <a:endCxn id="183" idx="2"/>
          </p:cNvCxnSpPr>
          <p:nvPr/>
        </p:nvCxnSpPr>
        <p:spPr>
          <a:xfrm rot="-5400000">
            <a:off x="3483391" y="1411153"/>
            <a:ext cx="466500" cy="1710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" name="Google Shape;192;p24"/>
          <p:cNvCxnSpPr>
            <a:stCxn id="184" idx="2"/>
            <a:endCxn id="188" idx="0"/>
          </p:cNvCxnSpPr>
          <p:nvPr/>
        </p:nvCxnSpPr>
        <p:spPr>
          <a:xfrm rot="-5400000" flipH="1">
            <a:off x="3093991" y="2792353"/>
            <a:ext cx="390000" cy="8553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3" name="Google Shape;193;p24"/>
          <p:cNvCxnSpPr>
            <a:stCxn id="189" idx="0"/>
            <a:endCxn id="184" idx="2"/>
          </p:cNvCxnSpPr>
          <p:nvPr/>
        </p:nvCxnSpPr>
        <p:spPr>
          <a:xfrm rot="-5400000">
            <a:off x="2238725" y="2792422"/>
            <a:ext cx="390000" cy="8553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4" name="Google Shape;194;p24"/>
          <p:cNvCxnSpPr>
            <a:stCxn id="185" idx="2"/>
            <a:endCxn id="186" idx="0"/>
          </p:cNvCxnSpPr>
          <p:nvPr/>
        </p:nvCxnSpPr>
        <p:spPr>
          <a:xfrm rot="-5400000" flipH="1">
            <a:off x="6515217" y="2792353"/>
            <a:ext cx="390000" cy="8553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" name="Google Shape;195;p24"/>
          <p:cNvCxnSpPr>
            <a:stCxn id="187" idx="0"/>
            <a:endCxn id="185" idx="2"/>
          </p:cNvCxnSpPr>
          <p:nvPr/>
        </p:nvCxnSpPr>
        <p:spPr>
          <a:xfrm rot="-5400000">
            <a:off x="5659952" y="2792422"/>
            <a:ext cx="390000" cy="8553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01" name="Google Shape;201;p25"/>
          <p:cNvGraphicFramePr/>
          <p:nvPr/>
        </p:nvGraphicFramePr>
        <p:xfrm>
          <a:off x="1055400" y="1373381"/>
          <a:ext cx="7033200" cy="2749975"/>
        </p:xfrm>
        <a:graphic>
          <a:graphicData uri="http://schemas.openxmlformats.org/drawingml/2006/table">
            <a:tbl>
              <a:tblPr>
                <a:noFill/>
                <a:tableStyleId>{E6CC8BA7-F485-4628-809E-1801298E9CAC}</a:tableStyleId>
              </a:tblPr>
              <a:tblGrid>
                <a:gridCol w="175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1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Yellow</a:t>
                      </a:r>
                      <a:endParaRPr sz="11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10</a:t>
                      </a:r>
                      <a:endParaRPr sz="17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20</a:t>
                      </a:r>
                      <a:endParaRPr sz="17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7</a:t>
                      </a:r>
                      <a:endParaRPr sz="17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30</a:t>
                      </a:r>
                      <a:endParaRPr sz="17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15</a:t>
                      </a:r>
                      <a:endParaRPr sz="17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10</a:t>
                      </a:r>
                      <a:endParaRPr sz="17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5</a:t>
                      </a:r>
                      <a:endParaRPr sz="17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24</a:t>
                      </a:r>
                      <a:endParaRPr sz="17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16</a:t>
                      </a:r>
                      <a:endParaRPr sz="17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2" name="Google Shape;202;p2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/>
          <p:nvPr/>
        </p:nvSpPr>
        <p:spPr>
          <a:xfrm>
            <a:off x="955426" y="847725"/>
            <a:ext cx="7290197" cy="3472889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25000">
                <a:schemeClr val="accent1"/>
              </a:gs>
              <a:gs pos="72000">
                <a:schemeClr val="accent1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title" idx="4294967295"/>
          </p:nvPr>
        </p:nvSpPr>
        <p:spPr>
          <a:xfrm>
            <a:off x="740100" y="0"/>
            <a:ext cx="7663800" cy="58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09" name="Google Shape;209;p26"/>
          <p:cNvSpPr/>
          <p:nvPr/>
        </p:nvSpPr>
        <p:spPr>
          <a:xfrm>
            <a:off x="2284302" y="1699625"/>
            <a:ext cx="614400" cy="1806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our office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body" idx="4294967295"/>
          </p:nvPr>
        </p:nvSpPr>
        <p:spPr>
          <a:xfrm>
            <a:off x="712350" y="4452175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Find more maps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1"/>
              </a:solidFill>
            </a:endParaRPr>
          </a:p>
        </p:txBody>
      </p:sp>
      <p:pic>
        <p:nvPicPr>
          <p:cNvPr id="212" name="Google Shape;212;p26"/>
          <p:cNvPicPr preferRelativeResize="0"/>
          <p:nvPr/>
        </p:nvPicPr>
        <p:blipFill rotWithShape="1">
          <a:blip r:embed="rId4">
            <a:alphaModFix/>
          </a:blip>
          <a:srcRect l="16092" t="20495" r="22883" b="11277"/>
          <a:stretch/>
        </p:blipFill>
        <p:spPr>
          <a:xfrm>
            <a:off x="1460450" y="1880225"/>
            <a:ext cx="258500" cy="306900"/>
          </a:xfrm>
          <a:prstGeom prst="rect">
            <a:avLst/>
          </a:prstGeom>
          <a:noFill/>
          <a:ln>
            <a:noFill/>
          </a:ln>
          <a:effectLst>
            <a:outerShdw blurRad="14288" algn="bl" rotWithShape="0">
              <a:schemeClr val="accent5"/>
            </a:outerShdw>
          </a:effectLst>
        </p:spPr>
      </p:pic>
      <p:pic>
        <p:nvPicPr>
          <p:cNvPr id="213" name="Google Shape;213;p26"/>
          <p:cNvPicPr preferRelativeResize="0"/>
          <p:nvPr/>
        </p:nvPicPr>
        <p:blipFill rotWithShape="1">
          <a:blip r:embed="rId4">
            <a:alphaModFix/>
          </a:blip>
          <a:srcRect l="16092" t="20495" r="22883" b="11277"/>
          <a:stretch/>
        </p:blipFill>
        <p:spPr>
          <a:xfrm>
            <a:off x="2950525" y="3325075"/>
            <a:ext cx="258500" cy="306900"/>
          </a:xfrm>
          <a:prstGeom prst="rect">
            <a:avLst/>
          </a:prstGeom>
          <a:noFill/>
          <a:ln>
            <a:noFill/>
          </a:ln>
          <a:effectLst>
            <a:outerShdw blurRad="14288" algn="bl" rotWithShape="0">
              <a:schemeClr val="accent5"/>
            </a:outerShdw>
          </a:effectLst>
        </p:spPr>
      </p:pic>
      <p:pic>
        <p:nvPicPr>
          <p:cNvPr id="214" name="Google Shape;214;p26"/>
          <p:cNvPicPr preferRelativeResize="0"/>
          <p:nvPr/>
        </p:nvPicPr>
        <p:blipFill rotWithShape="1">
          <a:blip r:embed="rId4">
            <a:alphaModFix/>
          </a:blip>
          <a:srcRect l="16092" t="20495" r="22883" b="11277"/>
          <a:stretch/>
        </p:blipFill>
        <p:spPr>
          <a:xfrm>
            <a:off x="3917150" y="1668050"/>
            <a:ext cx="258500" cy="306900"/>
          </a:xfrm>
          <a:prstGeom prst="rect">
            <a:avLst/>
          </a:prstGeom>
          <a:noFill/>
          <a:ln>
            <a:noFill/>
          </a:ln>
          <a:effectLst>
            <a:outerShdw blurRad="14288" algn="bl" rotWithShape="0">
              <a:schemeClr val="accent5"/>
            </a:outerShdw>
          </a:effectLst>
        </p:spPr>
      </p:pic>
      <p:pic>
        <p:nvPicPr>
          <p:cNvPr id="215" name="Google Shape;215;p26"/>
          <p:cNvPicPr preferRelativeResize="0"/>
          <p:nvPr/>
        </p:nvPicPr>
        <p:blipFill rotWithShape="1">
          <a:blip r:embed="rId4">
            <a:alphaModFix/>
          </a:blip>
          <a:srcRect l="16092" t="20495" r="22883" b="11277"/>
          <a:stretch/>
        </p:blipFill>
        <p:spPr>
          <a:xfrm>
            <a:off x="4560675" y="3591100"/>
            <a:ext cx="258500" cy="306900"/>
          </a:xfrm>
          <a:prstGeom prst="rect">
            <a:avLst/>
          </a:prstGeom>
          <a:noFill/>
          <a:ln>
            <a:noFill/>
          </a:ln>
          <a:effectLst>
            <a:outerShdw blurRad="14288" algn="bl" rotWithShape="0">
              <a:schemeClr val="accent5"/>
            </a:outerShdw>
          </a:effectLst>
        </p:spPr>
      </p:pic>
      <p:pic>
        <p:nvPicPr>
          <p:cNvPr id="216" name="Google Shape;216;p26"/>
          <p:cNvPicPr preferRelativeResize="0"/>
          <p:nvPr/>
        </p:nvPicPr>
        <p:blipFill rotWithShape="1">
          <a:blip r:embed="rId4">
            <a:alphaModFix/>
          </a:blip>
          <a:srcRect l="16092" t="20495" r="22883" b="11277"/>
          <a:stretch/>
        </p:blipFill>
        <p:spPr>
          <a:xfrm>
            <a:off x="6503125" y="2134400"/>
            <a:ext cx="258500" cy="306900"/>
          </a:xfrm>
          <a:prstGeom prst="rect">
            <a:avLst/>
          </a:prstGeom>
          <a:noFill/>
          <a:ln>
            <a:noFill/>
          </a:ln>
          <a:effectLst>
            <a:outerShdw blurRad="14288" algn="bl" rotWithShape="0">
              <a:schemeClr val="accent5"/>
            </a:outerShdw>
          </a:effectLst>
        </p:spPr>
      </p:pic>
      <p:pic>
        <p:nvPicPr>
          <p:cNvPr id="217" name="Google Shape;217;p26"/>
          <p:cNvPicPr preferRelativeResize="0"/>
          <p:nvPr/>
        </p:nvPicPr>
        <p:blipFill rotWithShape="1">
          <a:blip r:embed="rId4">
            <a:alphaModFix/>
          </a:blip>
          <a:srcRect l="16092" t="20495" r="22883" b="11277"/>
          <a:stretch/>
        </p:blipFill>
        <p:spPr>
          <a:xfrm>
            <a:off x="7023850" y="3631975"/>
            <a:ext cx="258500" cy="306900"/>
          </a:xfrm>
          <a:prstGeom prst="rect">
            <a:avLst/>
          </a:prstGeom>
          <a:noFill/>
          <a:ln>
            <a:noFill/>
          </a:ln>
          <a:effectLst>
            <a:outerShdw blurRad="14288" algn="bl" rotWithShape="0">
              <a:schemeClr val="accent5"/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740100" y="504268"/>
            <a:ext cx="7663800" cy="31983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ja-JP" altLang="en-US" dirty="0"/>
              <a:t>制作の目的</a:t>
            </a:r>
            <a:endParaRPr dirty="0"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2"/>
          </p:nvPr>
        </p:nvSpPr>
        <p:spPr>
          <a:xfrm>
            <a:off x="4802478" y="1373375"/>
            <a:ext cx="3286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ja-JP" altLang="en-US" sz="1200" b="1" dirty="0"/>
              <a:t>また、いままで触ったことが</a:t>
            </a:r>
            <a:r>
              <a:rPr lang="ja-JP" altLang="en-US" sz="1200" b="1" dirty="0" smtClean="0"/>
              <a:t>なかった</a:t>
            </a:r>
            <a:r>
              <a:rPr lang="en-US" altLang="ja-JP" sz="1200" b="1" dirty="0" err="1" smtClean="0"/>
              <a:t>javascript</a:t>
            </a:r>
            <a:r>
              <a:rPr lang="ja-JP" altLang="en-US" sz="1200" b="1" dirty="0"/>
              <a:t>のライブラリや</a:t>
            </a:r>
            <a:r>
              <a:rPr lang="en-US" altLang="ja-JP" sz="1200" b="1" dirty="0" err="1"/>
              <a:t>php</a:t>
            </a:r>
            <a:r>
              <a:rPr lang="ja-JP" altLang="en-US" sz="1200" b="1" dirty="0" smtClean="0"/>
              <a:t>をこの</a:t>
            </a:r>
            <a:r>
              <a:rPr lang="ja-JP" altLang="en-US" sz="1200" b="1" dirty="0"/>
              <a:t>機会に触って使えるようになって、今後の役に立つようにサイト作りの勉強</a:t>
            </a:r>
            <a:r>
              <a:rPr lang="ja-JP" altLang="en-US" sz="1200" b="1" dirty="0" smtClean="0"/>
              <a:t>もかねて</a:t>
            </a:r>
            <a:r>
              <a:rPr lang="ja-JP" altLang="en-US" sz="1200" b="1" dirty="0"/>
              <a:t>、卒業制作をしました。</a:t>
            </a:r>
            <a:endParaRPr sz="1200" b="1" dirty="0"/>
          </a:p>
        </p:txBody>
      </p:sp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3286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ja-JP" altLang="en-US" sz="1200" b="1" dirty="0"/>
              <a:t>何故、私がこのテーマにしたの</a:t>
            </a:r>
            <a:r>
              <a:rPr lang="ja-JP" altLang="en-US" sz="1200" b="1" dirty="0" smtClean="0"/>
              <a:t>か</a:t>
            </a:r>
            <a:endParaRPr lang="en-US" altLang="ja-JP" sz="1200" b="1" dirty="0" smtClean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ja-JP" altLang="en-US" sz="1200" dirty="0"/>
              <a:t>授業で習った事を生かして、サイトを作ってみたかったからです</a:t>
            </a:r>
            <a:r>
              <a:rPr lang="ja-JP" altLang="en-US" sz="1200" dirty="0" smtClean="0"/>
              <a:t>。一番</a:t>
            </a:r>
            <a:r>
              <a:rPr lang="ja-JP" altLang="en-US" sz="1200" dirty="0"/>
              <a:t>サイトを作るうえで手っ取り早いと思ったのが</a:t>
            </a:r>
            <a:r>
              <a:rPr lang="ja-JP" altLang="en-US" sz="1200" dirty="0" smtClean="0"/>
              <a:t>、ブラウザゲーム</a:t>
            </a:r>
            <a:r>
              <a:rPr lang="ja-JP" altLang="en-US" sz="1200" dirty="0"/>
              <a:t>です。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ja-JP" altLang="en-US" sz="1200" dirty="0" smtClean="0"/>
              <a:t>ですが、既</a:t>
            </a:r>
            <a:r>
              <a:rPr lang="ja-JP" altLang="en-US" sz="1200" dirty="0"/>
              <a:t>にあるブラウザゲームだと需要がないと感じた</a:t>
            </a:r>
            <a:r>
              <a:rPr lang="ja-JP" altLang="en-US" sz="1200" dirty="0" smtClean="0"/>
              <a:t>のでミニゲーム</a:t>
            </a:r>
            <a:r>
              <a:rPr lang="ja-JP" altLang="en-US" sz="1200" dirty="0"/>
              <a:t>がいっぱい遊べる</a:t>
            </a:r>
            <a:r>
              <a:rPr lang="ja-JP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まとめサイト</a:t>
            </a:r>
            <a:r>
              <a:rPr lang="ja-JP" altLang="en-US" sz="1200" dirty="0"/>
              <a:t>を作ろう</a:t>
            </a:r>
            <a:r>
              <a:rPr lang="ja-JP" altLang="en-US" sz="1200" dirty="0" smtClean="0"/>
              <a:t>と決めました</a:t>
            </a:r>
            <a:r>
              <a:rPr lang="ja-JP" altLang="en-US" sz="1200" dirty="0"/>
              <a:t>。</a:t>
            </a:r>
            <a:endParaRPr dirty="0"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16" name="Google Shape;372;p39"/>
          <p:cNvSpPr/>
          <p:nvPr/>
        </p:nvSpPr>
        <p:spPr>
          <a:xfrm>
            <a:off x="3410188" y="-3026"/>
            <a:ext cx="1574560" cy="5079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accent4">
                    <a:lumMod val="75000"/>
                  </a:schemeClr>
                </a:solidFill>
                <a:latin typeface="Caladea"/>
                <a:ea typeface="Caladea"/>
                <a:cs typeface="Caladea"/>
                <a:sym typeface="Caladea"/>
              </a:rPr>
              <a:t>使用環境</a:t>
            </a:r>
            <a:endParaRPr sz="1000" dirty="0">
              <a:solidFill>
                <a:schemeClr val="accent4">
                  <a:lumMod val="75000"/>
                </a:schemeClr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7" name="Google Shape;373;p39"/>
          <p:cNvSpPr/>
          <p:nvPr/>
        </p:nvSpPr>
        <p:spPr>
          <a:xfrm>
            <a:off x="2081523" y="-3026"/>
            <a:ext cx="1561802" cy="5079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accent4">
                    <a:lumMod val="75000"/>
                  </a:schemeClr>
                </a:solidFill>
                <a:latin typeface="Caladea"/>
                <a:ea typeface="Caladea"/>
                <a:cs typeface="Caladea"/>
                <a:sym typeface="Caladea"/>
              </a:rPr>
              <a:t>使用言語</a:t>
            </a:r>
            <a:endParaRPr sz="1000" dirty="0">
              <a:solidFill>
                <a:schemeClr val="accent4">
                  <a:lumMod val="75000"/>
                </a:schemeClr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8" name="Google Shape;374;p39"/>
          <p:cNvSpPr/>
          <p:nvPr/>
        </p:nvSpPr>
        <p:spPr>
          <a:xfrm>
            <a:off x="555564" y="-2421"/>
            <a:ext cx="1762186" cy="50669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b="1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制作の目的</a:t>
            </a:r>
            <a:endParaRPr sz="1000" b="1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9" name="Google Shape;375;p39"/>
          <p:cNvSpPr/>
          <p:nvPr/>
        </p:nvSpPr>
        <p:spPr>
          <a:xfrm>
            <a:off x="-4023" y="-1"/>
            <a:ext cx="798923" cy="506691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ctrTitle" idx="4294967295"/>
          </p:nvPr>
        </p:nvSpPr>
        <p:spPr>
          <a:xfrm>
            <a:off x="855300" y="1090588"/>
            <a:ext cx="7433400" cy="1108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223" name="Google Shape;223;p27"/>
          <p:cNvSpPr txBox="1">
            <a:spLocks noGrp="1"/>
          </p:cNvSpPr>
          <p:nvPr>
            <p:ph type="subTitle" idx="4294967295"/>
          </p:nvPr>
        </p:nvSpPr>
        <p:spPr>
          <a:xfrm>
            <a:off x="855300" y="2067114"/>
            <a:ext cx="7433400" cy="47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</a:rPr>
              <a:t>Whoa! That’s a big number, aren’t you proud?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224" name="Google Shape;224;p27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ctrTitle" idx="4294967295"/>
          </p:nvPr>
        </p:nvSpPr>
        <p:spPr>
          <a:xfrm>
            <a:off x="855300" y="876600"/>
            <a:ext cx="74334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5"/>
                </a:solidFill>
              </a:rPr>
              <a:t>89,526,124$</a:t>
            </a:r>
            <a:endParaRPr sz="4800">
              <a:solidFill>
                <a:schemeClr val="accent5"/>
              </a:solidFill>
            </a:endParaRPr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4294967295"/>
          </p:nvPr>
        </p:nvSpPr>
        <p:spPr>
          <a:xfrm>
            <a:off x="855300" y="1411308"/>
            <a:ext cx="743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That’s a lot of money</a:t>
            </a:r>
            <a:endParaRPr sz="2000"/>
          </a:p>
        </p:txBody>
      </p:sp>
      <p:sp>
        <p:nvSpPr>
          <p:cNvPr id="231" name="Google Shape;231;p28"/>
          <p:cNvSpPr txBox="1">
            <a:spLocks noGrp="1"/>
          </p:cNvSpPr>
          <p:nvPr>
            <p:ph type="ctrTitle" idx="4294967295"/>
          </p:nvPr>
        </p:nvSpPr>
        <p:spPr>
          <a:xfrm>
            <a:off x="855300" y="3200693"/>
            <a:ext cx="74334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100%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32" name="Google Shape;232;p28"/>
          <p:cNvSpPr txBox="1">
            <a:spLocks noGrp="1"/>
          </p:cNvSpPr>
          <p:nvPr>
            <p:ph type="subTitle" idx="4294967295"/>
          </p:nvPr>
        </p:nvSpPr>
        <p:spPr>
          <a:xfrm>
            <a:off x="855300" y="3735401"/>
            <a:ext cx="743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Total success!</a:t>
            </a:r>
            <a:endParaRPr sz="2000"/>
          </a:p>
        </p:txBody>
      </p:sp>
      <p:sp>
        <p:nvSpPr>
          <p:cNvPr id="233" name="Google Shape;233;p28"/>
          <p:cNvSpPr txBox="1">
            <a:spLocks noGrp="1"/>
          </p:cNvSpPr>
          <p:nvPr>
            <p:ph type="ctrTitle" idx="4294967295"/>
          </p:nvPr>
        </p:nvSpPr>
        <p:spPr>
          <a:xfrm>
            <a:off x="855300" y="2038647"/>
            <a:ext cx="74334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3"/>
                </a:solidFill>
              </a:rPr>
              <a:t>185,244 users</a:t>
            </a:r>
            <a:endParaRPr sz="4800">
              <a:solidFill>
                <a:schemeClr val="accent3"/>
              </a:solidFill>
            </a:endParaRPr>
          </a:p>
        </p:txBody>
      </p:sp>
      <p:sp>
        <p:nvSpPr>
          <p:cNvPr id="234" name="Google Shape;234;p28"/>
          <p:cNvSpPr txBox="1">
            <a:spLocks noGrp="1"/>
          </p:cNvSpPr>
          <p:nvPr>
            <p:ph type="subTitle" idx="4294967295"/>
          </p:nvPr>
        </p:nvSpPr>
        <p:spPr>
          <a:xfrm>
            <a:off x="855300" y="2573355"/>
            <a:ext cx="743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And a lot of users</a:t>
            </a:r>
            <a:endParaRPr sz="2000"/>
          </a:p>
        </p:txBody>
      </p:sp>
      <p:sp>
        <p:nvSpPr>
          <p:cNvPr id="235" name="Google Shape;235;p28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41" name="Google Shape;241;p29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242" name="Google Shape;242;p29"/>
          <p:cNvGrpSpPr/>
          <p:nvPr/>
        </p:nvGrpSpPr>
        <p:grpSpPr>
          <a:xfrm>
            <a:off x="5466620" y="1980928"/>
            <a:ext cx="2816456" cy="1783615"/>
            <a:chOff x="5632317" y="1189775"/>
            <a:chExt cx="3305700" cy="2093444"/>
          </a:xfrm>
        </p:grpSpPr>
        <p:sp>
          <p:nvSpPr>
            <p:cNvPr id="243" name="Google Shape;243;p29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rPr>
                <a:t>Lorem 3</a:t>
              </a:r>
              <a:endParaRPr dirty="0">
                <a:solidFill>
                  <a:schemeClr val="lt1"/>
                </a:solidFill>
                <a:latin typeface="Cormorant Unicase"/>
                <a:ea typeface="Cormorant Unicase"/>
                <a:cs typeface="Cormorant Unicase"/>
                <a:sym typeface="Cormorant Unicase"/>
              </a:endParaRPr>
            </a:p>
          </p:txBody>
        </p:sp>
        <p:sp>
          <p:nvSpPr>
            <p:cNvPr id="244" name="Google Shape;244;p29"/>
            <p:cNvSpPr txBox="1"/>
            <p:nvPr/>
          </p:nvSpPr>
          <p:spPr>
            <a:xfrm>
              <a:off x="6167064" y="2057119"/>
              <a:ext cx="2236200" cy="122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Caladea"/>
                  <a:ea typeface="Caladea"/>
                  <a:cs typeface="Caladea"/>
                  <a:sym typeface="Caladea"/>
                </a:rPr>
                <a:t>Lorem ipsum dolor sit amet, consectetur adipiscing elit. Duis sit amet odio vel purus bibendum luctus.</a:t>
              </a:r>
              <a:endParaRPr sz="1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</p:grpSp>
      <p:grpSp>
        <p:nvGrpSpPr>
          <p:cNvPr id="245" name="Google Shape;245;p29"/>
          <p:cNvGrpSpPr/>
          <p:nvPr/>
        </p:nvGrpSpPr>
        <p:grpSpPr>
          <a:xfrm>
            <a:off x="667887" y="1981111"/>
            <a:ext cx="3021959" cy="1783432"/>
            <a:chOff x="0" y="1189989"/>
            <a:chExt cx="3546900" cy="2093230"/>
          </a:xfrm>
        </p:grpSpPr>
        <p:sp>
          <p:nvSpPr>
            <p:cNvPr id="246" name="Google Shape;246;p29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rPr>
                <a:t>Lorem 1</a:t>
              </a:r>
              <a:endParaRPr dirty="0">
                <a:solidFill>
                  <a:schemeClr val="lt1"/>
                </a:solidFill>
                <a:latin typeface="Cormorant Unicase"/>
                <a:ea typeface="Cormorant Unicase"/>
                <a:cs typeface="Cormorant Unicase"/>
                <a:sym typeface="Cormorant Unicase"/>
              </a:endParaRPr>
            </a:p>
          </p:txBody>
        </p:sp>
        <p:sp>
          <p:nvSpPr>
            <p:cNvPr id="247" name="Google Shape;247;p29"/>
            <p:cNvSpPr txBox="1"/>
            <p:nvPr/>
          </p:nvSpPr>
          <p:spPr>
            <a:xfrm>
              <a:off x="655356" y="2057119"/>
              <a:ext cx="2236200" cy="122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Caladea"/>
                  <a:ea typeface="Caladea"/>
                  <a:cs typeface="Caladea"/>
                  <a:sym typeface="Caladea"/>
                </a:rPr>
                <a:t>Lorem ipsum dolor sit amet, consectetur adipiscing elit. Duis sit amet odio vel purus bibendum luctus.</a:t>
              </a:r>
              <a:endParaRPr sz="1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</p:grpSp>
      <p:grpSp>
        <p:nvGrpSpPr>
          <p:cNvPr id="248" name="Google Shape;248;p29"/>
          <p:cNvGrpSpPr/>
          <p:nvPr/>
        </p:nvGrpSpPr>
        <p:grpSpPr>
          <a:xfrm>
            <a:off x="3176348" y="1980928"/>
            <a:ext cx="2816456" cy="1783615"/>
            <a:chOff x="2944204" y="1189775"/>
            <a:chExt cx="3305700" cy="2093444"/>
          </a:xfrm>
        </p:grpSpPr>
        <p:sp>
          <p:nvSpPr>
            <p:cNvPr id="249" name="Google Shape;249;p29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rPr>
                <a:t>Lorem 2</a:t>
              </a:r>
              <a:endParaRPr>
                <a:solidFill>
                  <a:schemeClr val="lt1"/>
                </a:solidFill>
                <a:latin typeface="Cormorant Unicase"/>
                <a:ea typeface="Cormorant Unicase"/>
                <a:cs typeface="Cormorant Unicase"/>
                <a:sym typeface="Cormorant Unicase"/>
              </a:endParaRPr>
            </a:p>
          </p:txBody>
        </p:sp>
        <p:sp>
          <p:nvSpPr>
            <p:cNvPr id="250" name="Google Shape;250;p29"/>
            <p:cNvSpPr txBox="1"/>
            <p:nvPr/>
          </p:nvSpPr>
          <p:spPr>
            <a:xfrm>
              <a:off x="3478948" y="2057119"/>
              <a:ext cx="2236200" cy="122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Caladea"/>
                  <a:ea typeface="Caladea"/>
                  <a:cs typeface="Caladea"/>
                  <a:sym typeface="Caladea"/>
                </a:rPr>
                <a:t>Lorem ipsum dolor sit amet, consectetur adipiscing elit. Duis sit amet odio vel purus bibendum luctus. </a:t>
              </a:r>
              <a:endParaRPr sz="12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2190900" cy="12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Yellow</a:t>
            </a:r>
            <a:endParaRPr sz="1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257" name="Google Shape;257;p30"/>
          <p:cNvSpPr txBox="1">
            <a:spLocks noGrp="1"/>
          </p:cNvSpPr>
          <p:nvPr>
            <p:ph type="body" idx="2"/>
          </p:nvPr>
        </p:nvSpPr>
        <p:spPr>
          <a:xfrm>
            <a:off x="3476500" y="1373375"/>
            <a:ext cx="2190900" cy="12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Blue</a:t>
            </a:r>
            <a:endParaRPr sz="1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258" name="Google Shape;258;p30"/>
          <p:cNvSpPr txBox="1">
            <a:spLocks noGrp="1"/>
          </p:cNvSpPr>
          <p:nvPr>
            <p:ph type="body" idx="3"/>
          </p:nvPr>
        </p:nvSpPr>
        <p:spPr>
          <a:xfrm>
            <a:off x="5897600" y="1373375"/>
            <a:ext cx="2190900" cy="12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Red</a:t>
            </a:r>
            <a:endParaRPr sz="1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body" idx="1"/>
          </p:nvPr>
        </p:nvSpPr>
        <p:spPr>
          <a:xfrm>
            <a:off x="1055400" y="2668775"/>
            <a:ext cx="2190900" cy="12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Yellow</a:t>
            </a:r>
            <a:endParaRPr sz="1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2"/>
          </p:nvPr>
        </p:nvSpPr>
        <p:spPr>
          <a:xfrm>
            <a:off x="3476500" y="2668775"/>
            <a:ext cx="2190900" cy="12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Blue</a:t>
            </a:r>
            <a:endParaRPr sz="1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262" name="Google Shape;262;p30"/>
          <p:cNvSpPr txBox="1">
            <a:spLocks noGrp="1"/>
          </p:cNvSpPr>
          <p:nvPr>
            <p:ph type="body" idx="3"/>
          </p:nvPr>
        </p:nvSpPr>
        <p:spPr>
          <a:xfrm>
            <a:off x="5897600" y="2668775"/>
            <a:ext cx="2190900" cy="12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Red</a:t>
            </a:r>
            <a:endParaRPr sz="16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body" idx="1"/>
          </p:nvPr>
        </p:nvSpPr>
        <p:spPr>
          <a:xfrm>
            <a:off x="855300" y="4025300"/>
            <a:ext cx="7433400" cy="47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cxnSp>
        <p:nvCxnSpPr>
          <p:cNvPr id="269" name="Google Shape;269;p31"/>
          <p:cNvCxnSpPr/>
          <p:nvPr/>
        </p:nvCxnSpPr>
        <p:spPr>
          <a:xfrm>
            <a:off x="95250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31"/>
          <p:cNvCxnSpPr/>
          <p:nvPr/>
        </p:nvCxnSpPr>
        <p:spPr>
          <a:xfrm>
            <a:off x="95250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31"/>
          <p:cNvCxnSpPr/>
          <p:nvPr/>
        </p:nvCxnSpPr>
        <p:spPr>
          <a:xfrm>
            <a:off x="95250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31"/>
          <p:cNvCxnSpPr/>
          <p:nvPr/>
        </p:nvCxnSpPr>
        <p:spPr>
          <a:xfrm>
            <a:off x="95250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31"/>
          <p:cNvCxnSpPr/>
          <p:nvPr/>
        </p:nvCxnSpPr>
        <p:spPr>
          <a:xfrm>
            <a:off x="95250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31"/>
          <p:cNvSpPr txBox="1"/>
          <p:nvPr/>
        </p:nvSpPr>
        <p:spPr>
          <a:xfrm>
            <a:off x="952500" y="9159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4000</a:t>
            </a:r>
            <a:endParaRPr sz="1000">
              <a:solidFill>
                <a:schemeClr val="dk2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3000</a:t>
            </a:r>
            <a:endParaRPr sz="1000">
              <a:solidFill>
                <a:schemeClr val="dk2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2000</a:t>
            </a:r>
            <a:endParaRPr sz="1000">
              <a:solidFill>
                <a:schemeClr val="dk2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1000</a:t>
            </a:r>
            <a:endParaRPr sz="1000">
              <a:solidFill>
                <a:schemeClr val="dk2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0</a:t>
            </a:r>
            <a:endParaRPr sz="1000">
              <a:solidFill>
                <a:schemeClr val="dk2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275" name="Google Shape;275;p31"/>
          <p:cNvSpPr/>
          <p:nvPr/>
        </p:nvSpPr>
        <p:spPr>
          <a:xfrm>
            <a:off x="157278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1"/>
          <p:cNvSpPr/>
          <p:nvPr/>
        </p:nvSpPr>
        <p:spPr>
          <a:xfrm>
            <a:off x="1887026" y="19868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1"/>
          <p:cNvSpPr/>
          <p:nvPr/>
        </p:nvSpPr>
        <p:spPr>
          <a:xfrm>
            <a:off x="220127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332578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1"/>
          <p:cNvSpPr/>
          <p:nvPr/>
        </p:nvSpPr>
        <p:spPr>
          <a:xfrm>
            <a:off x="3640031" y="20963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1"/>
          <p:cNvSpPr/>
          <p:nvPr/>
        </p:nvSpPr>
        <p:spPr>
          <a:xfrm>
            <a:off x="395427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507879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1"/>
          <p:cNvSpPr/>
          <p:nvPr/>
        </p:nvSpPr>
        <p:spPr>
          <a:xfrm>
            <a:off x="5393035" y="10745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570728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1"/>
          <p:cNvSpPr/>
          <p:nvPr/>
        </p:nvSpPr>
        <p:spPr>
          <a:xfrm>
            <a:off x="683179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1"/>
          <p:cNvSpPr/>
          <p:nvPr/>
        </p:nvSpPr>
        <p:spPr>
          <a:xfrm>
            <a:off x="7146040" y="12936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1"/>
          <p:cNvSpPr/>
          <p:nvPr/>
        </p:nvSpPr>
        <p:spPr>
          <a:xfrm>
            <a:off x="746028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>
            <a:spLocks noGrp="1"/>
          </p:cNvSpPr>
          <p:nvPr>
            <p:ph type="body" idx="4294967295"/>
          </p:nvPr>
        </p:nvSpPr>
        <p:spPr>
          <a:xfrm>
            <a:off x="988650" y="562200"/>
            <a:ext cx="2309700" cy="401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rPr>
              <a:t>Mobile project</a:t>
            </a:r>
            <a:endParaRPr sz="4000">
              <a:solidFill>
                <a:schemeClr val="lt1"/>
              </a:solidFill>
              <a:latin typeface="Cormorant Unicase SemiBold"/>
              <a:ea typeface="Cormorant Unicase SemiBold"/>
              <a:cs typeface="Cormorant Unicase SemiBold"/>
              <a:sym typeface="Cormorant Unicase SemiBold"/>
            </a:endParaRPr>
          </a:p>
        </p:txBody>
      </p:sp>
      <p:sp>
        <p:nvSpPr>
          <p:cNvPr id="292" name="Google Shape;292;p32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293" name="Google Shape;293;p32"/>
          <p:cNvGrpSpPr/>
          <p:nvPr/>
        </p:nvGrpSpPr>
        <p:grpSpPr>
          <a:xfrm>
            <a:off x="3603148" y="562203"/>
            <a:ext cx="1937698" cy="4019169"/>
            <a:chOff x="2547150" y="238125"/>
            <a:chExt cx="2525675" cy="5238750"/>
          </a:xfrm>
        </p:grpSpPr>
        <p:sp>
          <p:nvSpPr>
            <p:cNvPr id="294" name="Google Shape;294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7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2A3D41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2A3D41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2A3D41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8" name="Google Shape;298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3645449" y="911891"/>
            <a:ext cx="1851697" cy="3320102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2"/>
          <p:cNvSpPr txBox="1">
            <a:spLocks noGrp="1"/>
          </p:cNvSpPr>
          <p:nvPr>
            <p:ph type="body" idx="4294967295"/>
          </p:nvPr>
        </p:nvSpPr>
        <p:spPr>
          <a:xfrm>
            <a:off x="5845650" y="562200"/>
            <a:ext cx="2309700" cy="401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305" name="Google Shape;305;p33"/>
          <p:cNvGrpSpPr/>
          <p:nvPr/>
        </p:nvGrpSpPr>
        <p:grpSpPr>
          <a:xfrm>
            <a:off x="3354038" y="697900"/>
            <a:ext cx="2435609" cy="3758279"/>
            <a:chOff x="2112475" y="238125"/>
            <a:chExt cx="3395050" cy="5238750"/>
          </a:xfrm>
        </p:grpSpPr>
        <p:sp>
          <p:nvSpPr>
            <p:cNvPr id="306" name="Google Shape;306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7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2A3D41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2A3D41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2A3D41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0" name="Google Shape;3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286" y="1030580"/>
            <a:ext cx="2312369" cy="308317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3"/>
          <p:cNvSpPr txBox="1">
            <a:spLocks noGrp="1"/>
          </p:cNvSpPr>
          <p:nvPr>
            <p:ph type="body" idx="4294967295"/>
          </p:nvPr>
        </p:nvSpPr>
        <p:spPr>
          <a:xfrm>
            <a:off x="531450" y="714600"/>
            <a:ext cx="2309700" cy="401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rPr>
              <a:t>Tablet project</a:t>
            </a:r>
            <a:endParaRPr sz="4000">
              <a:solidFill>
                <a:schemeClr val="lt1"/>
              </a:solidFill>
              <a:latin typeface="Cormorant Unicase SemiBold"/>
              <a:ea typeface="Cormorant Unicase SemiBold"/>
              <a:cs typeface="Cormorant Unicase SemiBold"/>
              <a:sym typeface="Cormorant Unicase SemiBold"/>
            </a:endParaRPr>
          </a:p>
        </p:txBody>
      </p:sp>
      <p:sp>
        <p:nvSpPr>
          <p:cNvPr id="312" name="Google Shape;312;p33"/>
          <p:cNvSpPr txBox="1">
            <a:spLocks noGrp="1"/>
          </p:cNvSpPr>
          <p:nvPr>
            <p:ph type="body" idx="4294967295"/>
          </p:nvPr>
        </p:nvSpPr>
        <p:spPr>
          <a:xfrm>
            <a:off x="6302850" y="714600"/>
            <a:ext cx="2309700" cy="401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318" name="Google Shape;318;p34"/>
          <p:cNvGrpSpPr/>
          <p:nvPr/>
        </p:nvGrpSpPr>
        <p:grpSpPr>
          <a:xfrm>
            <a:off x="2300899" y="1241129"/>
            <a:ext cx="4542205" cy="2661224"/>
            <a:chOff x="1177450" y="241631"/>
            <a:chExt cx="6173152" cy="3616776"/>
          </a:xfrm>
        </p:grpSpPr>
        <p:sp>
          <p:nvSpPr>
            <p:cNvPr id="319" name="Google Shape;319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76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3" name="Google Shape;323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2808075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4"/>
          <p:cNvSpPr txBox="1">
            <a:spLocks noGrp="1"/>
          </p:cNvSpPr>
          <p:nvPr>
            <p:ph type="body" idx="4294967295"/>
          </p:nvPr>
        </p:nvSpPr>
        <p:spPr>
          <a:xfrm>
            <a:off x="0" y="562200"/>
            <a:ext cx="2309700" cy="401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Cormorant Unicase SemiBold"/>
                <a:ea typeface="Cormorant Unicase SemiBold"/>
                <a:cs typeface="Cormorant Unicase SemiBold"/>
                <a:sym typeface="Cormorant Unicase SemiBold"/>
              </a:rPr>
              <a:t>Desktop project</a:t>
            </a:r>
            <a:endParaRPr sz="4000">
              <a:solidFill>
                <a:schemeClr val="lt1"/>
              </a:solidFill>
              <a:latin typeface="Cormorant Unicase SemiBold"/>
              <a:ea typeface="Cormorant Unicase SemiBold"/>
              <a:cs typeface="Cormorant Unicase SemiBold"/>
              <a:sym typeface="Cormorant Unicase SemiBold"/>
            </a:endParaRPr>
          </a:p>
        </p:txBody>
      </p:sp>
      <p:sp>
        <p:nvSpPr>
          <p:cNvPr id="325" name="Google Shape;325;p34"/>
          <p:cNvSpPr txBox="1">
            <a:spLocks noGrp="1"/>
          </p:cNvSpPr>
          <p:nvPr>
            <p:ph type="body" idx="4294967295"/>
          </p:nvPr>
        </p:nvSpPr>
        <p:spPr>
          <a:xfrm>
            <a:off x="6834300" y="562200"/>
            <a:ext cx="2309700" cy="401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331" name="Google Shape;331;p35"/>
          <p:cNvSpPr txBox="1">
            <a:spLocks noGrp="1"/>
          </p:cNvSpPr>
          <p:nvPr>
            <p:ph type="subTitle" idx="4294967295"/>
          </p:nvPr>
        </p:nvSpPr>
        <p:spPr>
          <a:xfrm>
            <a:off x="1359850" y="2792947"/>
            <a:ext cx="6424200" cy="64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Any questions?</a:t>
            </a:r>
            <a:endParaRPr sz="14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You can find me at:</a:t>
            </a:r>
            <a:endParaRPr sz="14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@username &amp; user@mail.me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332" name="Google Shape;332;p35"/>
          <p:cNvPicPr preferRelativeResize="0"/>
          <p:nvPr/>
        </p:nvPicPr>
        <p:blipFill rotWithShape="1">
          <a:blip r:embed="rId3">
            <a:alphaModFix/>
          </a:blip>
          <a:srcRect t="16666" b="16666"/>
          <a:stretch/>
        </p:blipFill>
        <p:spPr>
          <a:xfrm>
            <a:off x="3831975" y="774550"/>
            <a:ext cx="1479900" cy="14799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428625" algn="bl" rotWithShape="0">
              <a:schemeClr val="accent4"/>
            </a:outerShdw>
          </a:effectLst>
        </p:spPr>
      </p:pic>
      <p:sp>
        <p:nvSpPr>
          <p:cNvPr id="333" name="Google Shape;333;p3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334" name="Google Shape;33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599" y="1518624"/>
            <a:ext cx="837750" cy="8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41" name="Google Shape;341;p36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7033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Special thanks to all the people who made and released these awesome resources for free:</a:t>
            </a:r>
            <a:endParaRPr dirty="0"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❧"/>
            </a:pPr>
            <a:r>
              <a:rPr lang="en" dirty="0"/>
              <a:t>Background illustrated by </a:t>
            </a:r>
            <a:r>
              <a:rPr lang="en" u="sng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Alex Monge</a:t>
            </a:r>
            <a:r>
              <a:rPr lang="en" dirty="0"/>
              <a:t> for SlidesCarnival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❧"/>
            </a:pPr>
            <a:r>
              <a:rPr lang="en" dirty="0"/>
              <a:t>Presentation template by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SlidesCarnival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❧"/>
            </a:pPr>
            <a:r>
              <a:rPr lang="en" dirty="0"/>
              <a:t>Photographs by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Unsplash</a:t>
            </a:r>
            <a:endParaRPr dirty="0"/>
          </a:p>
        </p:txBody>
      </p:sp>
      <p:sp>
        <p:nvSpPr>
          <p:cNvPr id="342" name="Google Shape;342;p36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2</a:t>
            </a:r>
            <a:endParaRPr dirty="0"/>
          </a:p>
        </p:txBody>
      </p:sp>
      <p:pic>
        <p:nvPicPr>
          <p:cNvPr id="115" name="Google Shape;11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72;p39"/>
          <p:cNvSpPr/>
          <p:nvPr/>
        </p:nvSpPr>
        <p:spPr>
          <a:xfrm>
            <a:off x="3410188" y="-3026"/>
            <a:ext cx="1574560" cy="5079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accent4">
                    <a:lumMod val="75000"/>
                  </a:schemeClr>
                </a:solidFill>
                <a:latin typeface="Caladea"/>
                <a:ea typeface="Caladea"/>
                <a:cs typeface="Caladea"/>
                <a:sym typeface="Caladea"/>
              </a:rPr>
              <a:t>使用環境</a:t>
            </a:r>
            <a:endParaRPr sz="1000" dirty="0">
              <a:solidFill>
                <a:schemeClr val="accent4">
                  <a:lumMod val="75000"/>
                </a:schemeClr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9" name="Google Shape;373;p39"/>
          <p:cNvSpPr/>
          <p:nvPr/>
        </p:nvSpPr>
        <p:spPr>
          <a:xfrm>
            <a:off x="2081523" y="-3026"/>
            <a:ext cx="1561802" cy="5079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b="1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使用言語</a:t>
            </a:r>
            <a:endParaRPr sz="1000" b="1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0" name="Google Shape;374;p39"/>
          <p:cNvSpPr/>
          <p:nvPr/>
        </p:nvSpPr>
        <p:spPr>
          <a:xfrm>
            <a:off x="555564" y="-2421"/>
            <a:ext cx="1762186" cy="50669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accent4">
                    <a:lumMod val="75000"/>
                  </a:schemeClr>
                </a:solidFill>
                <a:latin typeface="Caladea"/>
                <a:ea typeface="Caladea"/>
                <a:cs typeface="Caladea"/>
                <a:sym typeface="Caladea"/>
              </a:rPr>
              <a:t>制作の目的</a:t>
            </a:r>
            <a:endParaRPr sz="1000" dirty="0">
              <a:solidFill>
                <a:schemeClr val="accent4">
                  <a:lumMod val="75000"/>
                </a:schemeClr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1" name="Google Shape;375;p39"/>
          <p:cNvSpPr/>
          <p:nvPr/>
        </p:nvSpPr>
        <p:spPr>
          <a:xfrm>
            <a:off x="-4023" y="-1"/>
            <a:ext cx="798923" cy="506691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3" y="872499"/>
            <a:ext cx="534337" cy="534337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81" y="841530"/>
            <a:ext cx="604873" cy="604873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90" y="858349"/>
            <a:ext cx="587191" cy="58719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153" y="838749"/>
            <a:ext cx="645568" cy="645568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447" y="838749"/>
            <a:ext cx="629325" cy="629325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437" y="819699"/>
            <a:ext cx="648537" cy="6485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48" name="Google Shape;348;p37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7033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This presentation uses the following typographies: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❧"/>
            </a:pPr>
            <a:r>
              <a:rPr lang="en" sz="1800" dirty="0"/>
              <a:t>Titles: Cormorant Unicase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❧"/>
            </a:pPr>
            <a:r>
              <a:rPr lang="en" sz="1800" dirty="0"/>
              <a:t>Body copy: Caladea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Download for free at:</a:t>
            </a:r>
            <a:br>
              <a:rPr lang="en" sz="1800" dirty="0"/>
            </a:br>
            <a:r>
              <a:rPr lang="en" sz="1800" u="sng" dirty="0">
                <a:solidFill>
                  <a:schemeClr val="hlink"/>
                </a:solidFill>
                <a:hlinkClick r:id="rId3"/>
              </a:rPr>
              <a:t>https://www.fontsquirrel.com/fonts/cormorant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https://www.fontsquirrel.com/fonts/caladea</a:t>
            </a:r>
            <a:endParaRPr sz="1800" dirty="0"/>
          </a:p>
        </p:txBody>
      </p:sp>
      <p:sp>
        <p:nvSpPr>
          <p:cNvPr id="349" name="Google Shape;349;p37"/>
          <p:cNvSpPr txBox="1"/>
          <p:nvPr/>
        </p:nvSpPr>
        <p:spPr>
          <a:xfrm>
            <a:off x="1421775" y="3799775"/>
            <a:ext cx="63006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5"/>
                </a:solidFill>
                <a:latin typeface="Caladea"/>
                <a:ea typeface="Caladea"/>
                <a:cs typeface="Caladea"/>
                <a:sym typeface="Caladea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5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5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5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50" name="Google Shape;350;p37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"/>
          <p:cNvSpPr txBox="1">
            <a:spLocks noGrp="1"/>
          </p:cNvSpPr>
          <p:nvPr>
            <p:ph type="ctrTitle"/>
          </p:nvPr>
        </p:nvSpPr>
        <p:spPr>
          <a:xfrm>
            <a:off x="855300" y="2133414"/>
            <a:ext cx="7433400" cy="45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356" name="Google Shape;356;p38"/>
          <p:cNvSpPr txBox="1">
            <a:spLocks noGrp="1"/>
          </p:cNvSpPr>
          <p:nvPr>
            <p:ph type="subTitle" idx="1"/>
          </p:nvPr>
        </p:nvSpPr>
        <p:spPr>
          <a:xfrm>
            <a:off x="855300" y="2611677"/>
            <a:ext cx="7433400" cy="39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</a:t>
            </a:r>
            <a:br>
              <a:rPr lang="en"/>
            </a:br>
            <a:r>
              <a:rPr lang="en"/>
              <a:t>Project Proposals, Lessons, etc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62" name="Google Shape;362;p39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363" name="Google Shape;363;p39"/>
          <p:cNvSpPr/>
          <p:nvPr/>
        </p:nvSpPr>
        <p:spPr>
          <a:xfrm>
            <a:off x="7326730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DEC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64" name="Google Shape;364;p39"/>
          <p:cNvSpPr/>
          <p:nvPr/>
        </p:nvSpPr>
        <p:spPr>
          <a:xfrm>
            <a:off x="6701503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NOV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65" name="Google Shape;365;p39"/>
          <p:cNvSpPr/>
          <p:nvPr/>
        </p:nvSpPr>
        <p:spPr>
          <a:xfrm>
            <a:off x="6076276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OCT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66" name="Google Shape;366;p39"/>
          <p:cNvSpPr/>
          <p:nvPr/>
        </p:nvSpPr>
        <p:spPr>
          <a:xfrm>
            <a:off x="5451050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SEP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67" name="Google Shape;367;p39"/>
          <p:cNvSpPr/>
          <p:nvPr/>
        </p:nvSpPr>
        <p:spPr>
          <a:xfrm>
            <a:off x="4825823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AUG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68" name="Google Shape;368;p39"/>
          <p:cNvSpPr/>
          <p:nvPr/>
        </p:nvSpPr>
        <p:spPr>
          <a:xfrm>
            <a:off x="4200597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JUL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69" name="Google Shape;369;p39"/>
          <p:cNvSpPr/>
          <p:nvPr/>
        </p:nvSpPr>
        <p:spPr>
          <a:xfrm>
            <a:off x="3575370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JUN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70" name="Google Shape;370;p39"/>
          <p:cNvSpPr/>
          <p:nvPr/>
        </p:nvSpPr>
        <p:spPr>
          <a:xfrm>
            <a:off x="2950144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MAY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71" name="Google Shape;371;p39"/>
          <p:cNvSpPr/>
          <p:nvPr/>
        </p:nvSpPr>
        <p:spPr>
          <a:xfrm>
            <a:off x="2324917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APR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72" name="Google Shape;372;p39"/>
          <p:cNvSpPr/>
          <p:nvPr/>
        </p:nvSpPr>
        <p:spPr>
          <a:xfrm>
            <a:off x="1699690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MAR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73" name="Google Shape;373;p39"/>
          <p:cNvSpPr/>
          <p:nvPr/>
        </p:nvSpPr>
        <p:spPr>
          <a:xfrm>
            <a:off x="1074464" y="2374950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FEB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74" name="Google Shape;374;p39"/>
          <p:cNvSpPr/>
          <p:nvPr/>
        </p:nvSpPr>
        <p:spPr>
          <a:xfrm>
            <a:off x="447218" y="2374950"/>
            <a:ext cx="781419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JAN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375" name="Google Shape;375;p39"/>
          <p:cNvSpPr/>
          <p:nvPr/>
        </p:nvSpPr>
        <p:spPr>
          <a:xfrm>
            <a:off x="0" y="2374950"/>
            <a:ext cx="6036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76" name="Google Shape;376;p39"/>
          <p:cNvCxnSpPr/>
          <p:nvPr/>
        </p:nvCxnSpPr>
        <p:spPr>
          <a:xfrm rot="10800000">
            <a:off x="728318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7" name="Google Shape;377;p39"/>
          <p:cNvSpPr txBox="1"/>
          <p:nvPr/>
        </p:nvSpPr>
        <p:spPr>
          <a:xfrm>
            <a:off x="689461" y="134620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78" name="Google Shape;378;p39"/>
          <p:cNvCxnSpPr/>
          <p:nvPr/>
        </p:nvCxnSpPr>
        <p:spPr>
          <a:xfrm rot="10800000">
            <a:off x="1979781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9" name="Google Shape;379;p39"/>
          <p:cNvSpPr txBox="1"/>
          <p:nvPr/>
        </p:nvSpPr>
        <p:spPr>
          <a:xfrm>
            <a:off x="1942352" y="134620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Red is the colour of danger and courage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80" name="Google Shape;380;p39"/>
          <p:cNvCxnSpPr/>
          <p:nvPr/>
        </p:nvCxnSpPr>
        <p:spPr>
          <a:xfrm rot="10800000">
            <a:off x="3231245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1" name="Google Shape;381;p39"/>
          <p:cNvSpPr txBox="1"/>
          <p:nvPr/>
        </p:nvSpPr>
        <p:spPr>
          <a:xfrm>
            <a:off x="3195243" y="134620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82" name="Google Shape;382;p39"/>
          <p:cNvCxnSpPr/>
          <p:nvPr/>
        </p:nvCxnSpPr>
        <p:spPr>
          <a:xfrm rot="10800000">
            <a:off x="4482708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3" name="Google Shape;383;p39"/>
          <p:cNvSpPr txBox="1"/>
          <p:nvPr/>
        </p:nvSpPr>
        <p:spPr>
          <a:xfrm>
            <a:off x="4448134" y="134620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84" name="Google Shape;384;p39"/>
          <p:cNvCxnSpPr/>
          <p:nvPr/>
        </p:nvCxnSpPr>
        <p:spPr>
          <a:xfrm rot="10800000">
            <a:off x="5734172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5" name="Google Shape;385;p39"/>
          <p:cNvSpPr txBox="1"/>
          <p:nvPr/>
        </p:nvSpPr>
        <p:spPr>
          <a:xfrm>
            <a:off x="5701025" y="134620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86" name="Google Shape;386;p39"/>
          <p:cNvCxnSpPr/>
          <p:nvPr/>
        </p:nvCxnSpPr>
        <p:spPr>
          <a:xfrm rot="10800000">
            <a:off x="6985635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7" name="Google Shape;387;p39"/>
          <p:cNvSpPr txBox="1"/>
          <p:nvPr/>
        </p:nvSpPr>
        <p:spPr>
          <a:xfrm>
            <a:off x="6953916" y="134620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88" name="Google Shape;388;p39"/>
          <p:cNvCxnSpPr/>
          <p:nvPr/>
        </p:nvCxnSpPr>
        <p:spPr>
          <a:xfrm rot="10800000">
            <a:off x="1363660" y="2743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9" name="Google Shape;389;p39"/>
          <p:cNvSpPr txBox="1"/>
          <p:nvPr/>
        </p:nvSpPr>
        <p:spPr>
          <a:xfrm>
            <a:off x="1297225" y="326715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90" name="Google Shape;390;p39"/>
          <p:cNvCxnSpPr/>
          <p:nvPr/>
        </p:nvCxnSpPr>
        <p:spPr>
          <a:xfrm rot="10800000">
            <a:off x="2615124" y="2743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1" name="Google Shape;391;p39"/>
          <p:cNvSpPr txBox="1"/>
          <p:nvPr/>
        </p:nvSpPr>
        <p:spPr>
          <a:xfrm>
            <a:off x="2557366" y="326715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92" name="Google Shape;392;p39"/>
          <p:cNvCxnSpPr/>
          <p:nvPr/>
        </p:nvCxnSpPr>
        <p:spPr>
          <a:xfrm rot="10800000">
            <a:off x="3866587" y="2743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3" name="Google Shape;393;p39"/>
          <p:cNvSpPr txBox="1"/>
          <p:nvPr/>
        </p:nvSpPr>
        <p:spPr>
          <a:xfrm>
            <a:off x="3817506" y="326715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94" name="Google Shape;394;p39"/>
          <p:cNvCxnSpPr/>
          <p:nvPr/>
        </p:nvCxnSpPr>
        <p:spPr>
          <a:xfrm rot="10800000">
            <a:off x="5118051" y="2743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5" name="Google Shape;395;p39"/>
          <p:cNvSpPr txBox="1"/>
          <p:nvPr/>
        </p:nvSpPr>
        <p:spPr>
          <a:xfrm>
            <a:off x="5077647" y="326715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Red is the colour of danger and courage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96" name="Google Shape;396;p39"/>
          <p:cNvCxnSpPr/>
          <p:nvPr/>
        </p:nvCxnSpPr>
        <p:spPr>
          <a:xfrm rot="10800000">
            <a:off x="6369514" y="2743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7" name="Google Shape;397;p39"/>
          <p:cNvSpPr txBox="1"/>
          <p:nvPr/>
        </p:nvSpPr>
        <p:spPr>
          <a:xfrm>
            <a:off x="6337788" y="3267150"/>
            <a:ext cx="1183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398" name="Google Shape;398;p39"/>
          <p:cNvCxnSpPr/>
          <p:nvPr/>
        </p:nvCxnSpPr>
        <p:spPr>
          <a:xfrm rot="10800000">
            <a:off x="7620978" y="2743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9" name="Google Shape;399;p39"/>
          <p:cNvSpPr txBox="1"/>
          <p:nvPr/>
        </p:nvSpPr>
        <p:spPr>
          <a:xfrm>
            <a:off x="7585185" y="3267150"/>
            <a:ext cx="980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1" name="Google Shape;366;p39"/>
          <p:cNvSpPr/>
          <p:nvPr/>
        </p:nvSpPr>
        <p:spPr>
          <a:xfrm>
            <a:off x="5484547" y="2350369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SEP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2" name="Google Shape;367;p39"/>
          <p:cNvSpPr/>
          <p:nvPr/>
        </p:nvSpPr>
        <p:spPr>
          <a:xfrm>
            <a:off x="4859320" y="2350369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AUG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3" name="Google Shape;368;p39"/>
          <p:cNvSpPr/>
          <p:nvPr/>
        </p:nvSpPr>
        <p:spPr>
          <a:xfrm>
            <a:off x="4234094" y="2350369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JUL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4" name="Google Shape;369;p39"/>
          <p:cNvSpPr/>
          <p:nvPr/>
        </p:nvSpPr>
        <p:spPr>
          <a:xfrm>
            <a:off x="3608867" y="2350369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JUN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5" name="Google Shape;370;p39"/>
          <p:cNvSpPr/>
          <p:nvPr/>
        </p:nvSpPr>
        <p:spPr>
          <a:xfrm>
            <a:off x="2983641" y="2350369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MAY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6" name="Google Shape;371;p39"/>
          <p:cNvSpPr/>
          <p:nvPr/>
        </p:nvSpPr>
        <p:spPr>
          <a:xfrm>
            <a:off x="2358414" y="2350369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APR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7" name="Google Shape;372;p39"/>
          <p:cNvSpPr/>
          <p:nvPr/>
        </p:nvSpPr>
        <p:spPr>
          <a:xfrm>
            <a:off x="1733187" y="2350369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MAR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8" name="Google Shape;373;p39"/>
          <p:cNvSpPr/>
          <p:nvPr/>
        </p:nvSpPr>
        <p:spPr>
          <a:xfrm>
            <a:off x="1107961" y="2350369"/>
            <a:ext cx="7794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FEB</a:t>
            </a:r>
            <a:endParaRPr sz="10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9" name="Google Shape;374;p39"/>
          <p:cNvSpPr/>
          <p:nvPr/>
        </p:nvSpPr>
        <p:spPr>
          <a:xfrm>
            <a:off x="480715" y="2350369"/>
            <a:ext cx="781419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JAN</a:t>
            </a:r>
            <a:endParaRPr sz="1000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50" name="Google Shape;375;p39"/>
          <p:cNvSpPr/>
          <p:nvPr/>
        </p:nvSpPr>
        <p:spPr>
          <a:xfrm>
            <a:off x="33497" y="2350369"/>
            <a:ext cx="6036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0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05" name="Google Shape;405;p40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406" name="Google Shape;406;p40"/>
          <p:cNvSpPr/>
          <p:nvPr/>
        </p:nvSpPr>
        <p:spPr>
          <a:xfrm>
            <a:off x="0" y="22186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40"/>
          <p:cNvSpPr/>
          <p:nvPr/>
        </p:nvSpPr>
        <p:spPr>
          <a:xfrm>
            <a:off x="0" y="22186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" name="Google Shape;408;p40"/>
          <p:cNvGrpSpPr/>
          <p:nvPr/>
        </p:nvGrpSpPr>
        <p:grpSpPr>
          <a:xfrm>
            <a:off x="1786339" y="1551001"/>
            <a:ext cx="473400" cy="473400"/>
            <a:chOff x="1786339" y="1703401"/>
            <a:chExt cx="473400" cy="473400"/>
          </a:xfrm>
        </p:grpSpPr>
        <p:sp>
          <p:nvSpPr>
            <p:cNvPr id="409" name="Google Shape;409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ladea"/>
                  <a:ea typeface="Caladea"/>
                  <a:cs typeface="Caladea"/>
                  <a:sym typeface="Caladea"/>
                </a:rPr>
                <a:t>1</a:t>
              </a:r>
              <a:endParaRPr sz="6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</p:grpSp>
      <p:grpSp>
        <p:nvGrpSpPr>
          <p:cNvPr id="411" name="Google Shape;411;p40"/>
          <p:cNvGrpSpPr/>
          <p:nvPr/>
        </p:nvGrpSpPr>
        <p:grpSpPr>
          <a:xfrm>
            <a:off x="3814414" y="1551001"/>
            <a:ext cx="473400" cy="473400"/>
            <a:chOff x="3814414" y="1703401"/>
            <a:chExt cx="473400" cy="473400"/>
          </a:xfrm>
        </p:grpSpPr>
        <p:sp>
          <p:nvSpPr>
            <p:cNvPr id="412" name="Google Shape;412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13" name="Google Shape;413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ladea"/>
                  <a:ea typeface="Caladea"/>
                  <a:cs typeface="Caladea"/>
                  <a:sym typeface="Caladea"/>
                </a:rPr>
                <a:t>3</a:t>
              </a:r>
              <a:endParaRPr sz="6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</p:grpSp>
      <p:grpSp>
        <p:nvGrpSpPr>
          <p:cNvPr id="414" name="Google Shape;414;p40"/>
          <p:cNvGrpSpPr/>
          <p:nvPr/>
        </p:nvGrpSpPr>
        <p:grpSpPr>
          <a:xfrm>
            <a:off x="5842489" y="1551001"/>
            <a:ext cx="473400" cy="473400"/>
            <a:chOff x="5842489" y="1703401"/>
            <a:chExt cx="473400" cy="473400"/>
          </a:xfrm>
        </p:grpSpPr>
        <p:sp>
          <p:nvSpPr>
            <p:cNvPr id="415" name="Google Shape;415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16" name="Google Shape;416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ladea"/>
                  <a:ea typeface="Caladea"/>
                  <a:cs typeface="Caladea"/>
                  <a:sym typeface="Caladea"/>
                </a:rPr>
                <a:t>5</a:t>
              </a:r>
              <a:endParaRPr sz="6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</p:grpSp>
      <p:grpSp>
        <p:nvGrpSpPr>
          <p:cNvPr id="417" name="Google Shape;417;p40"/>
          <p:cNvGrpSpPr/>
          <p:nvPr/>
        </p:nvGrpSpPr>
        <p:grpSpPr>
          <a:xfrm>
            <a:off x="6880814" y="3423900"/>
            <a:ext cx="473400" cy="473400"/>
            <a:chOff x="6880814" y="3576300"/>
            <a:chExt cx="473400" cy="473400"/>
          </a:xfrm>
        </p:grpSpPr>
        <p:sp>
          <p:nvSpPr>
            <p:cNvPr id="418" name="Google Shape;418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19" name="Google Shape;419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ladea"/>
                  <a:ea typeface="Caladea"/>
                  <a:cs typeface="Caladea"/>
                  <a:sym typeface="Caladea"/>
                </a:rPr>
                <a:t>6</a:t>
              </a:r>
              <a:endParaRPr sz="6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</p:grpSp>
      <p:grpSp>
        <p:nvGrpSpPr>
          <p:cNvPr id="420" name="Google Shape;420;p40"/>
          <p:cNvGrpSpPr/>
          <p:nvPr/>
        </p:nvGrpSpPr>
        <p:grpSpPr>
          <a:xfrm>
            <a:off x="4852739" y="3423900"/>
            <a:ext cx="473400" cy="473400"/>
            <a:chOff x="4852739" y="3576300"/>
            <a:chExt cx="473400" cy="473400"/>
          </a:xfrm>
        </p:grpSpPr>
        <p:sp>
          <p:nvSpPr>
            <p:cNvPr id="421" name="Google Shape;421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22" name="Google Shape;422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ladea"/>
                  <a:ea typeface="Caladea"/>
                  <a:cs typeface="Caladea"/>
                  <a:sym typeface="Caladea"/>
                </a:rPr>
                <a:t>4</a:t>
              </a:r>
              <a:endParaRPr sz="6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</p:grpSp>
      <p:grpSp>
        <p:nvGrpSpPr>
          <p:cNvPr id="423" name="Google Shape;423;p40"/>
          <p:cNvGrpSpPr/>
          <p:nvPr/>
        </p:nvGrpSpPr>
        <p:grpSpPr>
          <a:xfrm>
            <a:off x="2824664" y="3423900"/>
            <a:ext cx="473400" cy="473400"/>
            <a:chOff x="2824664" y="3576300"/>
            <a:chExt cx="473400" cy="473400"/>
          </a:xfrm>
        </p:grpSpPr>
        <p:sp>
          <p:nvSpPr>
            <p:cNvPr id="424" name="Google Shape;424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25" name="Google Shape;425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Caladea"/>
                  <a:ea typeface="Caladea"/>
                  <a:cs typeface="Caladea"/>
                  <a:sym typeface="Caladea"/>
                </a:rPr>
                <a:t>2</a:t>
              </a:r>
              <a:endParaRPr sz="6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</p:grpSp>
      <p:sp>
        <p:nvSpPr>
          <p:cNvPr id="426" name="Google Shape;426;p40"/>
          <p:cNvSpPr txBox="1"/>
          <p:nvPr/>
        </p:nvSpPr>
        <p:spPr>
          <a:xfrm>
            <a:off x="1379850" y="1003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27" name="Google Shape;427;p40"/>
          <p:cNvSpPr txBox="1"/>
          <p:nvPr/>
        </p:nvSpPr>
        <p:spPr>
          <a:xfrm>
            <a:off x="3377205" y="1003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Red is the colour of danger and courage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28" name="Google Shape;428;p40"/>
          <p:cNvSpPr txBox="1"/>
          <p:nvPr/>
        </p:nvSpPr>
        <p:spPr>
          <a:xfrm>
            <a:off x="5436010" y="10037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29" name="Google Shape;429;p40"/>
          <p:cNvSpPr txBox="1"/>
          <p:nvPr/>
        </p:nvSpPr>
        <p:spPr>
          <a:xfrm>
            <a:off x="2418175" y="3911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30" name="Google Shape;430;p40"/>
          <p:cNvSpPr txBox="1"/>
          <p:nvPr/>
        </p:nvSpPr>
        <p:spPr>
          <a:xfrm>
            <a:off x="4446255" y="3911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31" name="Google Shape;431;p40"/>
          <p:cNvSpPr txBox="1"/>
          <p:nvPr/>
        </p:nvSpPr>
        <p:spPr>
          <a:xfrm>
            <a:off x="6474335" y="3911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37" name="Google Shape;437;p41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aphicFrame>
        <p:nvGraphicFramePr>
          <p:cNvPr id="438" name="Google Shape;438;p41"/>
          <p:cNvGraphicFramePr/>
          <p:nvPr/>
        </p:nvGraphicFramePr>
        <p:xfrm>
          <a:off x="669875" y="991731"/>
          <a:ext cx="7806325" cy="3504250"/>
        </p:xfrm>
        <a:graphic>
          <a:graphicData uri="http://schemas.openxmlformats.org/drawingml/2006/table">
            <a:tbl>
              <a:tblPr>
                <a:noFill/>
                <a:tableStyleId>{E6CC8BA7-F485-4628-809E-1801298E9CAC}</a:tableStyleId>
              </a:tblPr>
              <a:tblGrid>
                <a:gridCol w="134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15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50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Week 1</a:t>
                      </a:r>
                      <a:endParaRPr sz="800" b="1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Week 2</a:t>
                      </a:r>
                      <a:endParaRPr sz="800" b="1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2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44" name="Google Shape;444;p42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445" name="Google Shape;445;p42"/>
          <p:cNvSpPr/>
          <p:nvPr/>
        </p:nvSpPr>
        <p:spPr>
          <a:xfrm>
            <a:off x="892550" y="1296675"/>
            <a:ext cx="3612900" cy="136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STRENGTHS</a:t>
            </a:r>
            <a:endParaRPr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46" name="Google Shape;446;p42"/>
          <p:cNvSpPr/>
          <p:nvPr/>
        </p:nvSpPr>
        <p:spPr>
          <a:xfrm>
            <a:off x="4654799" y="1296675"/>
            <a:ext cx="3612900" cy="136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WEAKNESSES</a:t>
            </a:r>
            <a:endParaRPr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47" name="Google Shape;447;p42"/>
          <p:cNvSpPr/>
          <p:nvPr/>
        </p:nvSpPr>
        <p:spPr>
          <a:xfrm>
            <a:off x="892550" y="2807057"/>
            <a:ext cx="3612900" cy="136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Black is the color of ebony and of outer space</a:t>
            </a:r>
            <a:endParaRPr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OPPORTUNITIES</a:t>
            </a:r>
            <a:endParaRPr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48" name="Google Shape;448;p42"/>
          <p:cNvSpPr/>
          <p:nvPr/>
        </p:nvSpPr>
        <p:spPr>
          <a:xfrm>
            <a:off x="4654799" y="2807057"/>
            <a:ext cx="3612900" cy="136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White is the color of milk and fresh snow</a:t>
            </a:r>
            <a:endParaRPr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THREATS</a:t>
            </a:r>
            <a:endParaRPr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49" name="Google Shape;449;p42"/>
          <p:cNvSpPr/>
          <p:nvPr/>
        </p:nvSpPr>
        <p:spPr>
          <a:xfrm>
            <a:off x="3468269" y="1618754"/>
            <a:ext cx="2076000" cy="2076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2"/>
          <p:cNvSpPr/>
          <p:nvPr/>
        </p:nvSpPr>
        <p:spPr>
          <a:xfrm rot="5400000">
            <a:off x="3617989" y="1618754"/>
            <a:ext cx="2076000" cy="2076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2"/>
          <p:cNvSpPr/>
          <p:nvPr/>
        </p:nvSpPr>
        <p:spPr>
          <a:xfrm rot="10800000">
            <a:off x="3617989" y="1769648"/>
            <a:ext cx="2076000" cy="2076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2"/>
          <p:cNvSpPr/>
          <p:nvPr/>
        </p:nvSpPr>
        <p:spPr>
          <a:xfrm rot="-5400000">
            <a:off x="3468269" y="1769648"/>
            <a:ext cx="2076000" cy="2076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2"/>
          <p:cNvSpPr/>
          <p:nvPr/>
        </p:nvSpPr>
        <p:spPr>
          <a:xfrm>
            <a:off x="3960634" y="2059007"/>
            <a:ext cx="206353" cy="3437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Cormorant Unicase"/>
              </a:rPr>
              <a:t>S</a:t>
            </a:r>
          </a:p>
        </p:txBody>
      </p:sp>
      <p:sp>
        <p:nvSpPr>
          <p:cNvPr id="454" name="Google Shape;454;p42"/>
          <p:cNvSpPr/>
          <p:nvPr/>
        </p:nvSpPr>
        <p:spPr>
          <a:xfrm>
            <a:off x="4832953" y="2065637"/>
            <a:ext cx="486441" cy="33312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Cormorant Unicase"/>
              </a:rPr>
              <a:t>W</a:t>
            </a:r>
          </a:p>
        </p:txBody>
      </p:sp>
      <p:sp>
        <p:nvSpPr>
          <p:cNvPr id="455" name="Google Shape;455;p42"/>
          <p:cNvSpPr/>
          <p:nvPr/>
        </p:nvSpPr>
        <p:spPr>
          <a:xfrm>
            <a:off x="3930928" y="3009276"/>
            <a:ext cx="354354" cy="3437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Cormorant Unicase"/>
              </a:rPr>
              <a:t>O</a:t>
            </a:r>
          </a:p>
        </p:txBody>
      </p:sp>
      <p:sp>
        <p:nvSpPr>
          <p:cNvPr id="456" name="Google Shape;456;p42"/>
          <p:cNvSpPr/>
          <p:nvPr/>
        </p:nvSpPr>
        <p:spPr>
          <a:xfrm>
            <a:off x="4931090" y="3015907"/>
            <a:ext cx="300246" cy="3469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Cormorant Unicase"/>
              </a:rPr>
              <a:t>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62" name="Google Shape;462;p43"/>
          <p:cNvSpPr txBox="1">
            <a:spLocks noGrp="1"/>
          </p:cNvSpPr>
          <p:nvPr>
            <p:ph type="sldNum" idx="12"/>
          </p:nvPr>
        </p:nvSpPr>
        <p:spPr>
          <a:xfrm>
            <a:off x="4297650" y="4900725"/>
            <a:ext cx="548700" cy="24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463" name="Google Shape;463;p43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7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Key Activities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8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64" name="Google Shape;464;p43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7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Key Resources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65" name="Google Shape;465;p43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7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Value Propositions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66" name="Google Shape;466;p43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7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Customer Relationships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67" name="Google Shape;467;p43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7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Channels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68" name="Google Shape;468;p43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7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Customer Segments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69" name="Google Shape;469;p43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7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Key Partners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8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70" name="Google Shape;470;p43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7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Cost Structure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71" name="Google Shape;471;p43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gradFill>
            <a:gsLst>
              <a:gs pos="0">
                <a:srgbClr val="FFFFFF">
                  <a:alpha val="74509"/>
                </a:srgbClr>
              </a:gs>
              <a:gs pos="50000">
                <a:schemeClr val="lt1"/>
              </a:gs>
              <a:gs pos="100000">
                <a:schemeClr val="lt1"/>
              </a:gs>
            </a:gsLst>
            <a:lin ang="5400700" scaled="0"/>
          </a:gra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Revenue Streams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900" b="1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472" name="Google Shape;472;p43"/>
          <p:cNvSpPr/>
          <p:nvPr/>
        </p:nvSpPr>
        <p:spPr>
          <a:xfrm>
            <a:off x="4297253" y="3732400"/>
            <a:ext cx="198541" cy="201044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3"/>
          <p:cNvSpPr/>
          <p:nvPr/>
        </p:nvSpPr>
        <p:spPr>
          <a:xfrm>
            <a:off x="6884808" y="543222"/>
            <a:ext cx="196873" cy="174075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3"/>
          <p:cNvSpPr/>
          <p:nvPr/>
        </p:nvSpPr>
        <p:spPr>
          <a:xfrm>
            <a:off x="1718760" y="543289"/>
            <a:ext cx="191034" cy="191868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3"/>
          <p:cNvSpPr/>
          <p:nvPr/>
        </p:nvSpPr>
        <p:spPr>
          <a:xfrm>
            <a:off x="8626235" y="543217"/>
            <a:ext cx="179355" cy="18992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3"/>
          <p:cNvSpPr/>
          <p:nvPr/>
        </p:nvSpPr>
        <p:spPr>
          <a:xfrm>
            <a:off x="8598149" y="3732570"/>
            <a:ext cx="207443" cy="15294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3"/>
          <p:cNvSpPr/>
          <p:nvPr/>
        </p:nvSpPr>
        <p:spPr>
          <a:xfrm>
            <a:off x="3443920" y="543312"/>
            <a:ext cx="189925" cy="19019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3"/>
          <p:cNvSpPr/>
          <p:nvPr/>
        </p:nvSpPr>
        <p:spPr>
          <a:xfrm>
            <a:off x="5137800" y="543229"/>
            <a:ext cx="219945" cy="226904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3"/>
          <p:cNvSpPr/>
          <p:nvPr/>
        </p:nvSpPr>
        <p:spPr>
          <a:xfrm>
            <a:off x="6828073" y="2141654"/>
            <a:ext cx="253599" cy="242754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3"/>
          <p:cNvSpPr/>
          <p:nvPr/>
        </p:nvSpPr>
        <p:spPr>
          <a:xfrm>
            <a:off x="3380278" y="2137889"/>
            <a:ext cx="253583" cy="230105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4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86" name="Google Shape;486;p44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487" name="Google Shape;487;p44"/>
          <p:cNvGrpSpPr/>
          <p:nvPr/>
        </p:nvGrpSpPr>
        <p:grpSpPr>
          <a:xfrm>
            <a:off x="1385717" y="1414057"/>
            <a:ext cx="3093448" cy="2781069"/>
            <a:chOff x="3778727" y="4460423"/>
            <a:chExt cx="720160" cy="647438"/>
          </a:xfrm>
        </p:grpSpPr>
        <p:sp>
          <p:nvSpPr>
            <p:cNvPr id="488" name="Google Shape;488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ladea"/>
                  <a:ea typeface="Caladea"/>
                  <a:cs typeface="Caladea"/>
                  <a:sym typeface="Caladea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89" name="Google Shape;489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ladea"/>
                  <a:ea typeface="Caladea"/>
                  <a:cs typeface="Caladea"/>
                  <a:sym typeface="Caladea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90" name="Google Shape;490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ladea"/>
                  <a:ea typeface="Caladea"/>
                  <a:cs typeface="Caladea"/>
                  <a:sym typeface="Caladea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91" name="Google Shape;491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ladea"/>
                  <a:ea typeface="Caladea"/>
                  <a:cs typeface="Caladea"/>
                  <a:sym typeface="Caladea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92" name="Google Shape;492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ladea"/>
                  <a:ea typeface="Caladea"/>
                  <a:cs typeface="Caladea"/>
                  <a:sym typeface="Caladea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93" name="Google Shape;493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Caladea"/>
                  <a:ea typeface="Caladea"/>
                  <a:cs typeface="Caladea"/>
                  <a:sym typeface="Caladea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  <p:sp>
          <p:nvSpPr>
            <p:cNvPr id="494" name="Google Shape;494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endParaRPr>
            </a:p>
          </p:txBody>
        </p:sp>
      </p:grpSp>
      <p:cxnSp>
        <p:nvCxnSpPr>
          <p:cNvPr id="495" name="Google Shape;495;p44"/>
          <p:cNvCxnSpPr/>
          <p:nvPr/>
        </p:nvCxnSpPr>
        <p:spPr>
          <a:xfrm>
            <a:off x="4410443" y="1874337"/>
            <a:ext cx="906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6" name="Google Shape;496;p44"/>
          <p:cNvSpPr txBox="1"/>
          <p:nvPr/>
        </p:nvSpPr>
        <p:spPr>
          <a:xfrm>
            <a:off x="5369363" y="1726834"/>
            <a:ext cx="23892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10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497" name="Google Shape;497;p44"/>
          <p:cNvCxnSpPr/>
          <p:nvPr/>
        </p:nvCxnSpPr>
        <p:spPr>
          <a:xfrm>
            <a:off x="4276979" y="2287248"/>
            <a:ext cx="1039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8" name="Google Shape;498;p44"/>
          <p:cNvSpPr txBox="1"/>
          <p:nvPr/>
        </p:nvSpPr>
        <p:spPr>
          <a:xfrm>
            <a:off x="5369363" y="2139736"/>
            <a:ext cx="23892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10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499" name="Google Shape;499;p44"/>
          <p:cNvCxnSpPr/>
          <p:nvPr/>
        </p:nvCxnSpPr>
        <p:spPr>
          <a:xfrm>
            <a:off x="4087317" y="2700158"/>
            <a:ext cx="1229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0" name="Google Shape;500;p44"/>
          <p:cNvSpPr txBox="1"/>
          <p:nvPr/>
        </p:nvSpPr>
        <p:spPr>
          <a:xfrm>
            <a:off x="5369363" y="2552638"/>
            <a:ext cx="23892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10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501" name="Google Shape;501;p44"/>
          <p:cNvCxnSpPr/>
          <p:nvPr/>
        </p:nvCxnSpPr>
        <p:spPr>
          <a:xfrm>
            <a:off x="3925754" y="3113048"/>
            <a:ext cx="1390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2" name="Google Shape;502;p44"/>
          <p:cNvSpPr txBox="1"/>
          <p:nvPr/>
        </p:nvSpPr>
        <p:spPr>
          <a:xfrm>
            <a:off x="5369363" y="2965540"/>
            <a:ext cx="23892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10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503" name="Google Shape;503;p44"/>
          <p:cNvCxnSpPr/>
          <p:nvPr/>
        </p:nvCxnSpPr>
        <p:spPr>
          <a:xfrm>
            <a:off x="3750131" y="3525958"/>
            <a:ext cx="15663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4" name="Google Shape;504;p44"/>
          <p:cNvSpPr txBox="1"/>
          <p:nvPr/>
        </p:nvSpPr>
        <p:spPr>
          <a:xfrm>
            <a:off x="5369363" y="3378442"/>
            <a:ext cx="23892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10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cxnSp>
        <p:nvCxnSpPr>
          <p:cNvPr id="505" name="Google Shape;505;p44"/>
          <p:cNvCxnSpPr/>
          <p:nvPr/>
        </p:nvCxnSpPr>
        <p:spPr>
          <a:xfrm>
            <a:off x="3567499" y="3938847"/>
            <a:ext cx="17418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6" name="Google Shape;506;p44"/>
          <p:cNvSpPr txBox="1"/>
          <p:nvPr/>
        </p:nvSpPr>
        <p:spPr>
          <a:xfrm>
            <a:off x="5369363" y="3791344"/>
            <a:ext cx="23892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Insert your content</a:t>
            </a:r>
            <a:endParaRPr sz="1000">
              <a:solidFill>
                <a:schemeClr val="dk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5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12" name="Google Shape;512;p4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513" name="Google Shape;513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982125" y="1571525"/>
            <a:ext cx="1438500" cy="143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14" name="Google Shape;514;p45"/>
          <p:cNvSpPr txBox="1"/>
          <p:nvPr/>
        </p:nvSpPr>
        <p:spPr>
          <a:xfrm>
            <a:off x="986979" y="3135301"/>
            <a:ext cx="14385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Imani Jackson</a:t>
            </a:r>
            <a:r>
              <a:rPr lang="en">
                <a:latin typeface="Caladea"/>
                <a:ea typeface="Caladea"/>
                <a:cs typeface="Caladea"/>
                <a:sym typeface="Caladea"/>
              </a:rPr>
              <a:t/>
            </a:r>
            <a:br>
              <a:rPr lang="en">
                <a:latin typeface="Caladea"/>
                <a:ea typeface="Caladea"/>
                <a:cs typeface="Caladea"/>
                <a:sym typeface="Caladea"/>
              </a:rPr>
            </a:br>
            <a:r>
              <a:rPr lang="en" sz="8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JOB TITLE</a:t>
            </a:r>
            <a:endParaRPr sz="800">
              <a:solidFill>
                <a:schemeClr val="dk2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Blue is the colour of the clear sky and the deep sea</a:t>
            </a:r>
            <a:endParaRPr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ladea"/>
              <a:ea typeface="Caladea"/>
              <a:cs typeface="Caladea"/>
              <a:sym typeface="Caladea"/>
            </a:endParaRPr>
          </a:p>
        </p:txBody>
      </p:sp>
      <p:pic>
        <p:nvPicPr>
          <p:cNvPr id="515" name="Google Shape;515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4296" y="1571525"/>
            <a:ext cx="1438500" cy="143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16" name="Google Shape;516;p45"/>
          <p:cNvSpPr txBox="1"/>
          <p:nvPr/>
        </p:nvSpPr>
        <p:spPr>
          <a:xfrm>
            <a:off x="2899149" y="3135301"/>
            <a:ext cx="14385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Marcos Galán</a:t>
            </a:r>
            <a:r>
              <a:rPr lang="en">
                <a:latin typeface="Caladea"/>
                <a:ea typeface="Caladea"/>
                <a:cs typeface="Caladea"/>
                <a:sym typeface="Caladea"/>
              </a:rPr>
              <a:t/>
            </a:r>
            <a:br>
              <a:rPr lang="en">
                <a:latin typeface="Caladea"/>
                <a:ea typeface="Caladea"/>
                <a:cs typeface="Caladea"/>
                <a:sym typeface="Caladea"/>
              </a:rPr>
            </a:br>
            <a:r>
              <a:rPr lang="en" sz="8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JOB TITLE</a:t>
            </a:r>
            <a:endParaRPr sz="800">
              <a:solidFill>
                <a:schemeClr val="dk2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Blue is the colour of the clear sky and the deep sea</a:t>
            </a:r>
            <a:endParaRPr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ladea"/>
              <a:ea typeface="Caladea"/>
              <a:cs typeface="Caladea"/>
              <a:sym typeface="Caladea"/>
            </a:endParaRPr>
          </a:p>
        </p:txBody>
      </p:sp>
      <p:pic>
        <p:nvPicPr>
          <p:cNvPr id="517" name="Google Shape;517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06467" y="1571525"/>
            <a:ext cx="1438500" cy="143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18" name="Google Shape;518;p45"/>
          <p:cNvSpPr txBox="1"/>
          <p:nvPr/>
        </p:nvSpPr>
        <p:spPr>
          <a:xfrm>
            <a:off x="4811320" y="3135301"/>
            <a:ext cx="14385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Ixchel Valdía</a:t>
            </a:r>
            <a:r>
              <a:rPr lang="en">
                <a:latin typeface="Caladea"/>
                <a:ea typeface="Caladea"/>
                <a:cs typeface="Caladea"/>
                <a:sym typeface="Caladea"/>
              </a:rPr>
              <a:t/>
            </a:r>
            <a:br>
              <a:rPr lang="en">
                <a:latin typeface="Caladea"/>
                <a:ea typeface="Caladea"/>
                <a:cs typeface="Caladea"/>
                <a:sym typeface="Caladea"/>
              </a:rPr>
            </a:br>
            <a:r>
              <a:rPr lang="en" sz="8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JOB TITLE</a:t>
            </a:r>
            <a:endParaRPr sz="800">
              <a:solidFill>
                <a:schemeClr val="dk2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Blue is the colour of the clear sky and the deep sea</a:t>
            </a:r>
            <a:endParaRPr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ladea"/>
              <a:ea typeface="Caladea"/>
              <a:cs typeface="Caladea"/>
              <a:sym typeface="Caladea"/>
            </a:endParaRPr>
          </a:p>
        </p:txBody>
      </p:sp>
      <p:pic>
        <p:nvPicPr>
          <p:cNvPr id="519" name="Google Shape;519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18637" y="1571525"/>
            <a:ext cx="1438500" cy="143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0" name="Google Shape;520;p45"/>
          <p:cNvSpPr txBox="1"/>
          <p:nvPr/>
        </p:nvSpPr>
        <p:spPr>
          <a:xfrm>
            <a:off x="6723491" y="3135301"/>
            <a:ext cx="14385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Nils Årud</a:t>
            </a:r>
            <a:r>
              <a:rPr lang="en">
                <a:latin typeface="Caladea"/>
                <a:ea typeface="Caladea"/>
                <a:cs typeface="Caladea"/>
                <a:sym typeface="Caladea"/>
              </a:rPr>
              <a:t/>
            </a:r>
            <a:br>
              <a:rPr lang="en">
                <a:latin typeface="Caladea"/>
                <a:ea typeface="Caladea"/>
                <a:cs typeface="Caladea"/>
                <a:sym typeface="Caladea"/>
              </a:rPr>
            </a:br>
            <a:r>
              <a:rPr lang="en" sz="8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JOB TITLE</a:t>
            </a:r>
            <a:endParaRPr sz="800">
              <a:solidFill>
                <a:schemeClr val="dk2"/>
              </a:solidFill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Caladea"/>
                <a:ea typeface="Caladea"/>
                <a:cs typeface="Caladea"/>
                <a:sym typeface="Caladea"/>
              </a:rPr>
              <a:t>Blue is the colour of the clear sky and the deep sea</a:t>
            </a:r>
            <a:endParaRPr>
              <a:latin typeface="Caladea"/>
              <a:ea typeface="Caladea"/>
              <a:cs typeface="Caladea"/>
              <a:sym typeface="Caladea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Caladea"/>
              <a:ea typeface="Caladea"/>
              <a:cs typeface="Caladea"/>
              <a:sym typeface="Calad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6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26" name="Google Shape;526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28" name="Google Shape;528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74" name="Google Shape;574;p46"/>
          <p:cNvSpPr txBox="1">
            <a:spLocks noGrp="1"/>
          </p:cNvSpPr>
          <p:nvPr>
            <p:ph type="sldNum" idx="12"/>
          </p:nvPr>
        </p:nvSpPr>
        <p:spPr>
          <a:xfrm>
            <a:off x="4297650" y="4790525"/>
            <a:ext cx="548700" cy="35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pSp>
        <p:nvGrpSpPr>
          <p:cNvPr id="575" name="Google Shape;575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576" name="Google Shape;576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98" name="Google Shape;598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599" name="Google Shape;599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00" name="Google Shape;600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LOW VALUE 1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601" name="Google Shape;601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HIGH VALUE 1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602" name="Google Shape;602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LOW VALUE 2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603" name="Google Shape;603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HIGH VALUE 2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604" name="Google Shape;604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Our company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605" name="Google Shape;605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Competitor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606" name="Google Shape;606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Competitor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607" name="Google Shape;607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Competitor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608" name="Google Shape;608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Competitor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609" name="Google Shape;609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Competitor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610" name="Google Shape;610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Competitor</a:t>
            </a:r>
            <a:endParaRPr sz="80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 idx="4294967295"/>
          </p:nvPr>
        </p:nvSpPr>
        <p:spPr>
          <a:xfrm>
            <a:off x="1359850" y="2309700"/>
            <a:ext cx="6424200" cy="44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/>
            </a:r>
            <a:br>
              <a:rPr lang="en" sz="3000" dirty="0"/>
            </a:br>
            <a:endParaRPr sz="3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pic>
        <p:nvPicPr>
          <p:cNvPr id="115" name="Google Shape;11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025" y="562200"/>
            <a:ext cx="650950" cy="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2;p39"/>
          <p:cNvSpPr/>
          <p:nvPr/>
        </p:nvSpPr>
        <p:spPr>
          <a:xfrm>
            <a:off x="3410188" y="-3026"/>
            <a:ext cx="1574560" cy="5079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b="1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使用環境</a:t>
            </a:r>
            <a:endParaRPr sz="1000" b="1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7" name="Google Shape;373;p39"/>
          <p:cNvSpPr/>
          <p:nvPr/>
        </p:nvSpPr>
        <p:spPr>
          <a:xfrm>
            <a:off x="2081523" y="-3026"/>
            <a:ext cx="1561802" cy="5079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accent4">
                    <a:lumMod val="75000"/>
                  </a:schemeClr>
                </a:solidFill>
                <a:latin typeface="Caladea"/>
                <a:ea typeface="Caladea"/>
                <a:cs typeface="Caladea"/>
                <a:sym typeface="Caladea"/>
              </a:rPr>
              <a:t>使用言語</a:t>
            </a:r>
            <a:endParaRPr sz="1000" dirty="0">
              <a:solidFill>
                <a:schemeClr val="accent4">
                  <a:lumMod val="75000"/>
                </a:schemeClr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8" name="Google Shape;374;p39"/>
          <p:cNvSpPr/>
          <p:nvPr/>
        </p:nvSpPr>
        <p:spPr>
          <a:xfrm>
            <a:off x="555564" y="-2421"/>
            <a:ext cx="1762186" cy="50669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accent4">
                    <a:lumMod val="75000"/>
                  </a:schemeClr>
                </a:solidFill>
                <a:latin typeface="Caladea"/>
                <a:ea typeface="Caladea"/>
                <a:cs typeface="Caladea"/>
                <a:sym typeface="Caladea"/>
              </a:rPr>
              <a:t>制作の目的</a:t>
            </a:r>
            <a:endParaRPr sz="1000" dirty="0">
              <a:solidFill>
                <a:schemeClr val="accent4">
                  <a:lumMod val="75000"/>
                </a:schemeClr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9" name="Google Shape;375;p39"/>
          <p:cNvSpPr/>
          <p:nvPr/>
        </p:nvSpPr>
        <p:spPr>
          <a:xfrm>
            <a:off x="-4023" y="-1"/>
            <a:ext cx="798923" cy="506691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188" y="828537"/>
            <a:ext cx="593361" cy="59336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63" y="815484"/>
            <a:ext cx="536171" cy="536171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49" y="850717"/>
            <a:ext cx="535630" cy="53563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4444" y="1427193"/>
            <a:ext cx="1207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solidFill>
                  <a:schemeClr val="bg1"/>
                </a:solidFill>
              </a:rPr>
              <a:t>Windows10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410188" y="1417327"/>
            <a:ext cx="1207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solidFill>
                  <a:schemeClr val="bg1"/>
                </a:solidFill>
              </a:rPr>
              <a:t>Unity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252682" y="1421898"/>
            <a:ext cx="1863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solidFill>
                  <a:schemeClr val="bg1"/>
                </a:solidFill>
              </a:rPr>
              <a:t>Visual Studio </a:t>
            </a:r>
            <a:r>
              <a:rPr lang="en-US" altLang="ja-JP" b="1" dirty="0">
                <a:solidFill>
                  <a:schemeClr val="bg1"/>
                </a:solidFill>
              </a:rPr>
              <a:t>Code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1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7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16" name="Google Shape;616;p47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aphicFrame>
        <p:nvGraphicFramePr>
          <p:cNvPr id="617" name="Google Shape;617;p47"/>
          <p:cNvGraphicFramePr/>
          <p:nvPr/>
        </p:nvGraphicFramePr>
        <p:xfrm>
          <a:off x="666175" y="988495"/>
          <a:ext cx="7804350" cy="3507575"/>
        </p:xfrm>
        <a:graphic>
          <a:graphicData uri="http://schemas.openxmlformats.org/drawingml/2006/table">
            <a:tbl>
              <a:tblPr>
                <a:noFill/>
                <a:tableStyleId>{E2FEAEA8-84B3-4963-8B99-772D383C3E67}</a:tableStyleId>
              </a:tblPr>
              <a:tblGrid>
                <a:gridCol w="86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1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1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1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1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1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13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7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9:00 - 9:45</a:t>
                      </a:r>
                      <a:endParaRPr sz="800">
                        <a:solidFill>
                          <a:schemeClr val="dk2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9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Caladea"/>
                          <a:ea typeface="Caladea"/>
                          <a:cs typeface="Caladea"/>
                          <a:sym typeface="Caladea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Caladea"/>
                        <a:ea typeface="Caladea"/>
                        <a:cs typeface="Caladea"/>
                        <a:sym typeface="Calade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8"/>
          <p:cNvSpPr/>
          <p:nvPr/>
        </p:nvSpPr>
        <p:spPr>
          <a:xfrm>
            <a:off x="1017157" y="872400"/>
            <a:ext cx="275850" cy="353928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8"/>
          <p:cNvSpPr/>
          <p:nvPr/>
        </p:nvSpPr>
        <p:spPr>
          <a:xfrm>
            <a:off x="1441242" y="921833"/>
            <a:ext cx="294297" cy="249164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8"/>
          <p:cNvSpPr/>
          <p:nvPr/>
        </p:nvSpPr>
        <p:spPr>
          <a:xfrm>
            <a:off x="1878291" y="922607"/>
            <a:ext cx="285638" cy="252308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8"/>
          <p:cNvSpPr/>
          <p:nvPr/>
        </p:nvSpPr>
        <p:spPr>
          <a:xfrm>
            <a:off x="2340040" y="915948"/>
            <a:ext cx="232684" cy="26132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8"/>
          <p:cNvSpPr/>
          <p:nvPr/>
        </p:nvSpPr>
        <p:spPr>
          <a:xfrm>
            <a:off x="2788053" y="913594"/>
            <a:ext cx="198160" cy="263676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8"/>
          <p:cNvSpPr/>
          <p:nvPr/>
        </p:nvSpPr>
        <p:spPr>
          <a:xfrm>
            <a:off x="3166236" y="910450"/>
            <a:ext cx="306069" cy="270352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8"/>
          <p:cNvSpPr/>
          <p:nvPr/>
        </p:nvSpPr>
        <p:spPr>
          <a:xfrm>
            <a:off x="3622116" y="894360"/>
            <a:ext cx="262499" cy="303311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8"/>
          <p:cNvSpPr/>
          <p:nvPr/>
        </p:nvSpPr>
        <p:spPr>
          <a:xfrm>
            <a:off x="4034432" y="913981"/>
            <a:ext cx="305665" cy="267207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8"/>
          <p:cNvSpPr/>
          <p:nvPr/>
        </p:nvSpPr>
        <p:spPr>
          <a:xfrm>
            <a:off x="4484411" y="918689"/>
            <a:ext cx="270352" cy="257790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8"/>
          <p:cNvSpPr/>
          <p:nvPr/>
        </p:nvSpPr>
        <p:spPr>
          <a:xfrm>
            <a:off x="4922234" y="912417"/>
            <a:ext cx="262499" cy="267998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8"/>
          <p:cNvSpPr/>
          <p:nvPr/>
        </p:nvSpPr>
        <p:spPr>
          <a:xfrm>
            <a:off x="1020301" y="1310219"/>
            <a:ext cx="271916" cy="336658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8"/>
          <p:cNvSpPr/>
          <p:nvPr/>
        </p:nvSpPr>
        <p:spPr>
          <a:xfrm>
            <a:off x="1453802" y="1310219"/>
            <a:ext cx="271916" cy="336658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8"/>
          <p:cNvSpPr/>
          <p:nvPr/>
        </p:nvSpPr>
        <p:spPr>
          <a:xfrm>
            <a:off x="1879855" y="1360829"/>
            <a:ext cx="280543" cy="241311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8"/>
          <p:cNvSpPr/>
          <p:nvPr/>
        </p:nvSpPr>
        <p:spPr>
          <a:xfrm>
            <a:off x="2312970" y="1336500"/>
            <a:ext cx="280156" cy="283687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48"/>
          <p:cNvSpPr/>
          <p:nvPr/>
        </p:nvSpPr>
        <p:spPr>
          <a:xfrm>
            <a:off x="2748438" y="1354944"/>
            <a:ext cx="277801" cy="245632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8"/>
          <p:cNvSpPr/>
          <p:nvPr/>
        </p:nvSpPr>
        <p:spPr>
          <a:xfrm>
            <a:off x="3186648" y="1354944"/>
            <a:ext cx="269562" cy="24837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8"/>
          <p:cNvSpPr/>
          <p:nvPr/>
        </p:nvSpPr>
        <p:spPr>
          <a:xfrm>
            <a:off x="3627211" y="1357685"/>
            <a:ext cx="249954" cy="242891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8"/>
          <p:cNvSpPr/>
          <p:nvPr/>
        </p:nvSpPr>
        <p:spPr>
          <a:xfrm>
            <a:off x="4046992" y="1343948"/>
            <a:ext cx="277011" cy="271529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8"/>
          <p:cNvSpPr/>
          <p:nvPr/>
        </p:nvSpPr>
        <p:spPr>
          <a:xfrm>
            <a:off x="4452246" y="1314137"/>
            <a:ext cx="338222" cy="333126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48"/>
          <p:cNvSpPr/>
          <p:nvPr/>
        </p:nvSpPr>
        <p:spPr>
          <a:xfrm>
            <a:off x="4893986" y="1325907"/>
            <a:ext cx="317034" cy="302924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48"/>
          <p:cNvSpPr/>
          <p:nvPr/>
        </p:nvSpPr>
        <p:spPr>
          <a:xfrm>
            <a:off x="998712" y="1806484"/>
            <a:ext cx="310777" cy="220526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8"/>
          <p:cNvSpPr/>
          <p:nvPr/>
        </p:nvSpPr>
        <p:spPr>
          <a:xfrm>
            <a:off x="1433793" y="1764903"/>
            <a:ext cx="308407" cy="298603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48"/>
          <p:cNvSpPr/>
          <p:nvPr/>
        </p:nvSpPr>
        <p:spPr>
          <a:xfrm>
            <a:off x="1878678" y="1778237"/>
            <a:ext cx="277801" cy="280559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48"/>
          <p:cNvSpPr/>
          <p:nvPr/>
        </p:nvSpPr>
        <p:spPr>
          <a:xfrm>
            <a:off x="2309439" y="1769611"/>
            <a:ext cx="289573" cy="288783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8"/>
          <p:cNvSpPr/>
          <p:nvPr/>
        </p:nvSpPr>
        <p:spPr>
          <a:xfrm>
            <a:off x="2752356" y="1778640"/>
            <a:ext cx="269562" cy="270739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8"/>
          <p:cNvSpPr/>
          <p:nvPr/>
        </p:nvSpPr>
        <p:spPr>
          <a:xfrm>
            <a:off x="3198014" y="1746861"/>
            <a:ext cx="245632" cy="333900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8"/>
          <p:cNvSpPr/>
          <p:nvPr/>
        </p:nvSpPr>
        <p:spPr>
          <a:xfrm>
            <a:off x="3598963" y="1813159"/>
            <a:ext cx="308407" cy="198934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8"/>
          <p:cNvSpPr/>
          <p:nvPr/>
        </p:nvSpPr>
        <p:spPr>
          <a:xfrm>
            <a:off x="4045412" y="1770788"/>
            <a:ext cx="284090" cy="287219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48"/>
          <p:cNvSpPr/>
          <p:nvPr/>
        </p:nvSpPr>
        <p:spPr>
          <a:xfrm>
            <a:off x="4478139" y="1759808"/>
            <a:ext cx="285654" cy="297022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8"/>
          <p:cNvSpPr/>
          <p:nvPr/>
        </p:nvSpPr>
        <p:spPr>
          <a:xfrm>
            <a:off x="4898307" y="1768434"/>
            <a:ext cx="305665" cy="286428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8"/>
          <p:cNvSpPr/>
          <p:nvPr/>
        </p:nvSpPr>
        <p:spPr>
          <a:xfrm>
            <a:off x="1034811" y="2215266"/>
            <a:ext cx="239360" cy="261338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8"/>
          <p:cNvSpPr/>
          <p:nvPr/>
        </p:nvSpPr>
        <p:spPr>
          <a:xfrm>
            <a:off x="1457720" y="2215669"/>
            <a:ext cx="255452" cy="257000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8"/>
          <p:cNvSpPr/>
          <p:nvPr/>
        </p:nvSpPr>
        <p:spPr>
          <a:xfrm>
            <a:off x="1896333" y="2215669"/>
            <a:ext cx="255436" cy="257000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8"/>
          <p:cNvSpPr/>
          <p:nvPr/>
        </p:nvSpPr>
        <p:spPr>
          <a:xfrm>
            <a:off x="2326303" y="2215669"/>
            <a:ext cx="255049" cy="257000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48"/>
          <p:cNvSpPr/>
          <p:nvPr/>
        </p:nvSpPr>
        <p:spPr>
          <a:xfrm>
            <a:off x="2819041" y="2175652"/>
            <a:ext cx="137740" cy="339802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48"/>
          <p:cNvSpPr/>
          <p:nvPr/>
        </p:nvSpPr>
        <p:spPr>
          <a:xfrm>
            <a:off x="3260798" y="2178006"/>
            <a:ext cx="119293" cy="33586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8"/>
          <p:cNvSpPr/>
          <p:nvPr/>
        </p:nvSpPr>
        <p:spPr>
          <a:xfrm>
            <a:off x="3698217" y="2215266"/>
            <a:ext cx="108699" cy="257403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8"/>
          <p:cNvSpPr/>
          <p:nvPr/>
        </p:nvSpPr>
        <p:spPr>
          <a:xfrm>
            <a:off x="4059939" y="2211735"/>
            <a:ext cx="253082" cy="267997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8"/>
          <p:cNvSpPr/>
          <p:nvPr/>
        </p:nvSpPr>
        <p:spPr>
          <a:xfrm>
            <a:off x="4482847" y="2218797"/>
            <a:ext cx="277414" cy="25622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48"/>
          <p:cNvSpPr/>
          <p:nvPr/>
        </p:nvSpPr>
        <p:spPr>
          <a:xfrm>
            <a:off x="4921444" y="2175249"/>
            <a:ext cx="255049" cy="306069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48"/>
          <p:cNvSpPr/>
          <p:nvPr/>
        </p:nvSpPr>
        <p:spPr>
          <a:xfrm>
            <a:off x="1107398" y="2620920"/>
            <a:ext cx="93783" cy="317050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8"/>
          <p:cNvSpPr/>
          <p:nvPr/>
        </p:nvSpPr>
        <p:spPr>
          <a:xfrm>
            <a:off x="1485968" y="2609150"/>
            <a:ext cx="202869" cy="339802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8"/>
          <p:cNvSpPr/>
          <p:nvPr/>
        </p:nvSpPr>
        <p:spPr>
          <a:xfrm>
            <a:off x="1890045" y="2609150"/>
            <a:ext cx="265643" cy="339802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48"/>
          <p:cNvSpPr/>
          <p:nvPr/>
        </p:nvSpPr>
        <p:spPr>
          <a:xfrm>
            <a:off x="2724495" y="2666822"/>
            <a:ext cx="320581" cy="17892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8"/>
          <p:cNvSpPr/>
          <p:nvPr/>
        </p:nvSpPr>
        <p:spPr>
          <a:xfrm>
            <a:off x="2297266" y="2629545"/>
            <a:ext cx="311164" cy="294297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48"/>
          <p:cNvSpPr/>
          <p:nvPr/>
        </p:nvSpPr>
        <p:spPr>
          <a:xfrm>
            <a:off x="3180763" y="2637010"/>
            <a:ext cx="275447" cy="277801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8"/>
          <p:cNvSpPr/>
          <p:nvPr/>
        </p:nvSpPr>
        <p:spPr>
          <a:xfrm>
            <a:off x="3613087" y="2639364"/>
            <a:ext cx="278979" cy="277801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48"/>
          <p:cNvSpPr/>
          <p:nvPr/>
        </p:nvSpPr>
        <p:spPr>
          <a:xfrm>
            <a:off x="4008151" y="2639364"/>
            <a:ext cx="363329" cy="293894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48"/>
          <p:cNvSpPr/>
          <p:nvPr/>
        </p:nvSpPr>
        <p:spPr>
          <a:xfrm>
            <a:off x="4509918" y="2627595"/>
            <a:ext cx="218558" cy="304085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8"/>
          <p:cNvSpPr/>
          <p:nvPr/>
        </p:nvSpPr>
        <p:spPr>
          <a:xfrm>
            <a:off x="4945387" y="2642895"/>
            <a:ext cx="213447" cy="292314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8"/>
          <p:cNvSpPr/>
          <p:nvPr/>
        </p:nvSpPr>
        <p:spPr>
          <a:xfrm>
            <a:off x="1007354" y="3091694"/>
            <a:ext cx="308407" cy="244068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48"/>
          <p:cNvSpPr/>
          <p:nvPr/>
        </p:nvSpPr>
        <p:spPr>
          <a:xfrm>
            <a:off x="1437711" y="3109736"/>
            <a:ext cx="300570" cy="204046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8"/>
          <p:cNvSpPr/>
          <p:nvPr/>
        </p:nvSpPr>
        <p:spPr>
          <a:xfrm>
            <a:off x="1879855" y="3101110"/>
            <a:ext cx="285251" cy="2228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8"/>
          <p:cNvSpPr/>
          <p:nvPr/>
        </p:nvSpPr>
        <p:spPr>
          <a:xfrm>
            <a:off x="2311389" y="3095225"/>
            <a:ext cx="287235" cy="233474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8"/>
          <p:cNvSpPr/>
          <p:nvPr/>
        </p:nvSpPr>
        <p:spPr>
          <a:xfrm>
            <a:off x="2760208" y="3076393"/>
            <a:ext cx="259355" cy="261709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8"/>
          <p:cNvSpPr/>
          <p:nvPr/>
        </p:nvSpPr>
        <p:spPr>
          <a:xfrm>
            <a:off x="3170170" y="3109349"/>
            <a:ext cx="293104" cy="21581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3604461" y="3109349"/>
            <a:ext cx="292717" cy="21581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4045815" y="3088163"/>
            <a:ext cx="282107" cy="247196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4464790" y="3058352"/>
            <a:ext cx="309600" cy="311938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4920670" y="3076006"/>
            <a:ext cx="265240" cy="268772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003033" y="3498122"/>
            <a:ext cx="302134" cy="294281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/>
          <p:nvPr/>
        </p:nvSpPr>
        <p:spPr>
          <a:xfrm>
            <a:off x="1423200" y="3545588"/>
            <a:ext cx="322145" cy="196983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48"/>
          <p:cNvSpPr/>
          <p:nvPr/>
        </p:nvSpPr>
        <p:spPr>
          <a:xfrm>
            <a:off x="1932416" y="3478113"/>
            <a:ext cx="189146" cy="322532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48"/>
          <p:cNvSpPr/>
          <p:nvPr/>
        </p:nvSpPr>
        <p:spPr>
          <a:xfrm>
            <a:off x="2338863" y="3509102"/>
            <a:ext cx="237392" cy="297829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48"/>
          <p:cNvSpPr/>
          <p:nvPr/>
        </p:nvSpPr>
        <p:spPr>
          <a:xfrm>
            <a:off x="2754323" y="3531867"/>
            <a:ext cx="267207" cy="23228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48"/>
          <p:cNvSpPr/>
          <p:nvPr/>
        </p:nvSpPr>
        <p:spPr>
          <a:xfrm>
            <a:off x="3186244" y="3511068"/>
            <a:ext cx="267997" cy="26838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8"/>
          <p:cNvSpPr/>
          <p:nvPr/>
        </p:nvSpPr>
        <p:spPr>
          <a:xfrm>
            <a:off x="3618585" y="3507538"/>
            <a:ext cx="269949" cy="276237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48"/>
          <p:cNvSpPr/>
          <p:nvPr/>
        </p:nvSpPr>
        <p:spPr>
          <a:xfrm>
            <a:off x="4031288" y="3510279"/>
            <a:ext cx="311551" cy="263289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48"/>
          <p:cNvSpPr/>
          <p:nvPr/>
        </p:nvSpPr>
        <p:spPr>
          <a:xfrm>
            <a:off x="4478139" y="3504797"/>
            <a:ext cx="283687" cy="280156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8"/>
          <p:cNvSpPr/>
          <p:nvPr/>
        </p:nvSpPr>
        <p:spPr>
          <a:xfrm>
            <a:off x="4918703" y="3491447"/>
            <a:ext cx="271916" cy="304101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48"/>
          <p:cNvSpPr/>
          <p:nvPr/>
        </p:nvSpPr>
        <p:spPr>
          <a:xfrm>
            <a:off x="982250" y="3981456"/>
            <a:ext cx="349993" cy="197370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8"/>
          <p:cNvSpPr/>
          <p:nvPr/>
        </p:nvSpPr>
        <p:spPr>
          <a:xfrm>
            <a:off x="1445176" y="3929266"/>
            <a:ext cx="282123" cy="297039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8"/>
          <p:cNvSpPr/>
          <p:nvPr/>
        </p:nvSpPr>
        <p:spPr>
          <a:xfrm>
            <a:off x="1867698" y="3912401"/>
            <a:ext cx="310358" cy="320178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8"/>
          <p:cNvSpPr/>
          <p:nvPr/>
        </p:nvSpPr>
        <p:spPr>
          <a:xfrm>
            <a:off x="2316887" y="3939472"/>
            <a:ext cx="273883" cy="277414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8"/>
          <p:cNvSpPr/>
          <p:nvPr/>
        </p:nvSpPr>
        <p:spPr>
          <a:xfrm>
            <a:off x="2722931" y="3940262"/>
            <a:ext cx="329208" cy="274657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8"/>
          <p:cNvSpPr/>
          <p:nvPr/>
        </p:nvSpPr>
        <p:spPr>
          <a:xfrm>
            <a:off x="3193306" y="3916722"/>
            <a:ext cx="253872" cy="307230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8"/>
          <p:cNvSpPr/>
          <p:nvPr/>
        </p:nvSpPr>
        <p:spPr>
          <a:xfrm>
            <a:off x="3573070" y="3913191"/>
            <a:ext cx="364522" cy="33077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8"/>
          <p:cNvSpPr/>
          <p:nvPr/>
        </p:nvSpPr>
        <p:spPr>
          <a:xfrm>
            <a:off x="4011279" y="3908080"/>
            <a:ext cx="357846" cy="342543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8"/>
          <p:cNvSpPr/>
          <p:nvPr/>
        </p:nvSpPr>
        <p:spPr>
          <a:xfrm>
            <a:off x="4461259" y="3990082"/>
            <a:ext cx="318227" cy="184422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48"/>
          <p:cNvSpPr/>
          <p:nvPr/>
        </p:nvSpPr>
        <p:spPr>
          <a:xfrm>
            <a:off x="4937535" y="3956336"/>
            <a:ext cx="237392" cy="260548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48"/>
          <p:cNvSpPr/>
          <p:nvPr/>
        </p:nvSpPr>
        <p:spPr>
          <a:xfrm>
            <a:off x="5627895" y="2339783"/>
            <a:ext cx="429673" cy="423200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8"/>
          <p:cNvSpPr/>
          <p:nvPr/>
        </p:nvSpPr>
        <p:spPr>
          <a:xfrm>
            <a:off x="6465491" y="2339774"/>
            <a:ext cx="1035641" cy="1020141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8"/>
          <p:cNvSpPr/>
          <p:nvPr/>
        </p:nvSpPr>
        <p:spPr>
          <a:xfrm>
            <a:off x="5801031" y="2537418"/>
            <a:ext cx="409249" cy="250245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8"/>
          <p:cNvSpPr/>
          <p:nvPr/>
        </p:nvSpPr>
        <p:spPr>
          <a:xfrm>
            <a:off x="6882812" y="2816171"/>
            <a:ext cx="986414" cy="603226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8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707" name="Google Shape;707;p48"/>
          <p:cNvSpPr txBox="1">
            <a:spLocks noGrp="1"/>
          </p:cNvSpPr>
          <p:nvPr>
            <p:ph type="body" idx="4294967295"/>
          </p:nvPr>
        </p:nvSpPr>
        <p:spPr>
          <a:xfrm>
            <a:off x="5531900" y="872400"/>
            <a:ext cx="2285100" cy="143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r>
              <a:rPr lang="en" sz="900"/>
              <a:t/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𖦹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𖦹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𖦹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r>
              <a:rPr lang="en" sz="900"/>
              <a:t/>
            </a: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sp>
        <p:nvSpPr>
          <p:cNvPr id="708" name="Google Shape;708;p48"/>
          <p:cNvSpPr txBox="1">
            <a:spLocks noGrp="1"/>
          </p:cNvSpPr>
          <p:nvPr>
            <p:ph type="body" idx="4294967295"/>
          </p:nvPr>
        </p:nvSpPr>
        <p:spPr>
          <a:xfrm>
            <a:off x="5531900" y="3679470"/>
            <a:ext cx="2285100" cy="52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" name="Google Shape;713;p49"/>
          <p:cNvGrpSpPr/>
          <p:nvPr/>
        </p:nvGrpSpPr>
        <p:grpSpPr>
          <a:xfrm>
            <a:off x="3247304" y="1482203"/>
            <a:ext cx="388685" cy="388777"/>
            <a:chOff x="3706812" y="1035050"/>
            <a:chExt cx="4792662" cy="4787899"/>
          </a:xfrm>
        </p:grpSpPr>
        <p:sp>
          <p:nvSpPr>
            <p:cNvPr id="714" name="Google Shape;714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0" name="Google Shape;720;p49"/>
          <p:cNvGrpSpPr/>
          <p:nvPr/>
        </p:nvGrpSpPr>
        <p:grpSpPr>
          <a:xfrm>
            <a:off x="2131115" y="1482243"/>
            <a:ext cx="386964" cy="388582"/>
            <a:chOff x="1400175" y="1220787"/>
            <a:chExt cx="4473575" cy="4476750"/>
          </a:xfrm>
        </p:grpSpPr>
        <p:sp>
          <p:nvSpPr>
            <p:cNvPr id="721" name="Google Shape;721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5" name="Google Shape;725;p49"/>
          <p:cNvGrpSpPr/>
          <p:nvPr/>
        </p:nvGrpSpPr>
        <p:grpSpPr>
          <a:xfrm>
            <a:off x="1571546" y="1482293"/>
            <a:ext cx="389412" cy="388779"/>
            <a:chOff x="1649412" y="927100"/>
            <a:chExt cx="5011737" cy="5016500"/>
          </a:xfrm>
        </p:grpSpPr>
        <p:sp>
          <p:nvSpPr>
            <p:cNvPr id="726" name="Google Shape;726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9" name="Google Shape;729;p49"/>
          <p:cNvGrpSpPr/>
          <p:nvPr/>
        </p:nvGrpSpPr>
        <p:grpSpPr>
          <a:xfrm>
            <a:off x="2688660" y="1482522"/>
            <a:ext cx="388306" cy="388669"/>
            <a:chOff x="1301750" y="920750"/>
            <a:chExt cx="5095875" cy="5100637"/>
          </a:xfrm>
        </p:grpSpPr>
        <p:sp>
          <p:nvSpPr>
            <p:cNvPr id="730" name="Google Shape;730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5" name="Google Shape;735;p49"/>
          <p:cNvGrpSpPr/>
          <p:nvPr/>
        </p:nvGrpSpPr>
        <p:grpSpPr>
          <a:xfrm>
            <a:off x="4366665" y="1482422"/>
            <a:ext cx="388821" cy="388794"/>
            <a:chOff x="5732756" y="2682276"/>
            <a:chExt cx="719905" cy="719856"/>
          </a:xfrm>
        </p:grpSpPr>
        <p:sp>
          <p:nvSpPr>
            <p:cNvPr id="736" name="Google Shape;736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9" name="Google Shape;739;p49"/>
          <p:cNvGrpSpPr/>
          <p:nvPr/>
        </p:nvGrpSpPr>
        <p:grpSpPr>
          <a:xfrm>
            <a:off x="4926237" y="1482417"/>
            <a:ext cx="388826" cy="388806"/>
            <a:chOff x="6768809" y="2682265"/>
            <a:chExt cx="719915" cy="719877"/>
          </a:xfrm>
        </p:grpSpPr>
        <p:sp>
          <p:nvSpPr>
            <p:cNvPr id="740" name="Google Shape;740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49"/>
          <p:cNvGrpSpPr/>
          <p:nvPr/>
        </p:nvGrpSpPr>
        <p:grpSpPr>
          <a:xfrm>
            <a:off x="5485814" y="1482443"/>
            <a:ext cx="388936" cy="388754"/>
            <a:chOff x="7804870" y="2682313"/>
            <a:chExt cx="720118" cy="719782"/>
          </a:xfrm>
        </p:grpSpPr>
        <p:sp>
          <p:nvSpPr>
            <p:cNvPr id="745" name="Google Shape;745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0" name="Google Shape;750;p49"/>
          <p:cNvGrpSpPr/>
          <p:nvPr/>
        </p:nvGrpSpPr>
        <p:grpSpPr>
          <a:xfrm>
            <a:off x="6045500" y="1482241"/>
            <a:ext cx="389407" cy="389157"/>
            <a:chOff x="8841135" y="2681940"/>
            <a:chExt cx="720990" cy="720527"/>
          </a:xfrm>
        </p:grpSpPr>
        <p:sp>
          <p:nvSpPr>
            <p:cNvPr id="751" name="Google Shape;751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7" name="Google Shape;757;p49"/>
          <p:cNvGrpSpPr/>
          <p:nvPr/>
        </p:nvGrpSpPr>
        <p:grpSpPr>
          <a:xfrm>
            <a:off x="3806721" y="1482231"/>
            <a:ext cx="388656" cy="388656"/>
            <a:chOff x="4103687" y="1439862"/>
            <a:chExt cx="3986212" cy="3986211"/>
          </a:xfrm>
        </p:grpSpPr>
        <p:sp>
          <p:nvSpPr>
            <p:cNvPr id="758" name="Google Shape;758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0" name="Google Shape;760;p49"/>
          <p:cNvGrpSpPr/>
          <p:nvPr/>
        </p:nvGrpSpPr>
        <p:grpSpPr>
          <a:xfrm>
            <a:off x="6605658" y="1482447"/>
            <a:ext cx="388980" cy="388746"/>
            <a:chOff x="9878272" y="2682320"/>
            <a:chExt cx="720199" cy="719767"/>
          </a:xfrm>
        </p:grpSpPr>
        <p:sp>
          <p:nvSpPr>
            <p:cNvPr id="761" name="Google Shape;761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4" name="Google Shape;764;p49"/>
          <p:cNvGrpSpPr/>
          <p:nvPr/>
        </p:nvGrpSpPr>
        <p:grpSpPr>
          <a:xfrm>
            <a:off x="7165388" y="1482375"/>
            <a:ext cx="388890" cy="388890"/>
            <a:chOff x="10914618" y="2682187"/>
            <a:chExt cx="720033" cy="720033"/>
          </a:xfrm>
        </p:grpSpPr>
        <p:sp>
          <p:nvSpPr>
            <p:cNvPr id="765" name="Google Shape;765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1" name="Google Shape;771;p49"/>
          <p:cNvGrpSpPr/>
          <p:nvPr/>
        </p:nvGrpSpPr>
        <p:grpSpPr>
          <a:xfrm>
            <a:off x="2125200" y="865298"/>
            <a:ext cx="315440" cy="388991"/>
            <a:chOff x="1582665" y="1011072"/>
            <a:chExt cx="584040" cy="720220"/>
          </a:xfrm>
        </p:grpSpPr>
        <p:sp>
          <p:nvSpPr>
            <p:cNvPr id="772" name="Google Shape;772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7" name="Google Shape;777;p49"/>
          <p:cNvGrpSpPr/>
          <p:nvPr/>
        </p:nvGrpSpPr>
        <p:grpSpPr>
          <a:xfrm>
            <a:off x="2649930" y="865315"/>
            <a:ext cx="331111" cy="388973"/>
            <a:chOff x="2554206" y="1011105"/>
            <a:chExt cx="613055" cy="720187"/>
          </a:xfrm>
        </p:grpSpPr>
        <p:sp>
          <p:nvSpPr>
            <p:cNvPr id="778" name="Google Shape;778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1" name="Google Shape;781;p49"/>
          <p:cNvGrpSpPr/>
          <p:nvPr/>
        </p:nvGrpSpPr>
        <p:grpSpPr>
          <a:xfrm>
            <a:off x="6618378" y="825476"/>
            <a:ext cx="401982" cy="428812"/>
            <a:chOff x="9901824" y="937343"/>
            <a:chExt cx="744273" cy="793950"/>
          </a:xfrm>
        </p:grpSpPr>
        <p:grpSp>
          <p:nvGrpSpPr>
            <p:cNvPr id="782" name="Google Shape;782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783" name="Google Shape;783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93" name="Google Shape;793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9" name="Google Shape;799;p49"/>
          <p:cNvGrpSpPr/>
          <p:nvPr/>
        </p:nvGrpSpPr>
        <p:grpSpPr>
          <a:xfrm>
            <a:off x="3190330" y="865461"/>
            <a:ext cx="322723" cy="388828"/>
            <a:chOff x="3554761" y="1011374"/>
            <a:chExt cx="597525" cy="719918"/>
          </a:xfrm>
        </p:grpSpPr>
        <p:sp>
          <p:nvSpPr>
            <p:cNvPr id="800" name="Google Shape;800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4" name="Google Shape;804;p49"/>
          <p:cNvGrpSpPr/>
          <p:nvPr/>
        </p:nvGrpSpPr>
        <p:grpSpPr>
          <a:xfrm>
            <a:off x="3722342" y="865276"/>
            <a:ext cx="323497" cy="389013"/>
            <a:chOff x="4539787" y="1011032"/>
            <a:chExt cx="598958" cy="720261"/>
          </a:xfrm>
        </p:grpSpPr>
        <p:sp>
          <p:nvSpPr>
            <p:cNvPr id="805" name="Google Shape;805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0" name="Google Shape;810;p49"/>
          <p:cNvGrpSpPr/>
          <p:nvPr/>
        </p:nvGrpSpPr>
        <p:grpSpPr>
          <a:xfrm>
            <a:off x="4255128" y="865370"/>
            <a:ext cx="320148" cy="388918"/>
            <a:chOff x="5526246" y="1011207"/>
            <a:chExt cx="592758" cy="720086"/>
          </a:xfrm>
        </p:grpSpPr>
        <p:sp>
          <p:nvSpPr>
            <p:cNvPr id="811" name="Google Shape;811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7" name="Google Shape;817;p49"/>
          <p:cNvGrpSpPr/>
          <p:nvPr/>
        </p:nvGrpSpPr>
        <p:grpSpPr>
          <a:xfrm>
            <a:off x="1598052" y="865365"/>
            <a:ext cx="317860" cy="388924"/>
            <a:chOff x="606645" y="1011196"/>
            <a:chExt cx="588520" cy="720096"/>
          </a:xfrm>
        </p:grpSpPr>
        <p:sp>
          <p:nvSpPr>
            <p:cNvPr id="818" name="Google Shape;818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2" name="Google Shape;822;p49"/>
          <p:cNvGrpSpPr/>
          <p:nvPr/>
        </p:nvGrpSpPr>
        <p:grpSpPr>
          <a:xfrm>
            <a:off x="7229649" y="865345"/>
            <a:ext cx="260369" cy="388944"/>
            <a:chOff x="11033597" y="1011159"/>
            <a:chExt cx="482075" cy="720133"/>
          </a:xfrm>
        </p:grpSpPr>
        <p:sp>
          <p:nvSpPr>
            <p:cNvPr id="823" name="Google Shape;823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7" name="Google Shape;827;p49"/>
          <p:cNvGrpSpPr/>
          <p:nvPr/>
        </p:nvGrpSpPr>
        <p:grpSpPr>
          <a:xfrm>
            <a:off x="6007107" y="825476"/>
            <a:ext cx="401982" cy="428812"/>
            <a:chOff x="8770051" y="937343"/>
            <a:chExt cx="744273" cy="793950"/>
          </a:xfrm>
        </p:grpSpPr>
        <p:sp>
          <p:nvSpPr>
            <p:cNvPr id="828" name="Google Shape;828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3" name="Google Shape;833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834" name="Google Shape;834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44" name="Google Shape;844;p49"/>
          <p:cNvGrpSpPr/>
          <p:nvPr/>
        </p:nvGrpSpPr>
        <p:grpSpPr>
          <a:xfrm>
            <a:off x="4784566" y="825476"/>
            <a:ext cx="401982" cy="428812"/>
            <a:chOff x="6506504" y="937343"/>
            <a:chExt cx="744273" cy="793950"/>
          </a:xfrm>
        </p:grpSpPr>
        <p:sp>
          <p:nvSpPr>
            <p:cNvPr id="845" name="Google Shape;845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8" name="Google Shape;848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849" name="Google Shape;849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59" name="Google Shape;859;p49"/>
          <p:cNvGrpSpPr/>
          <p:nvPr/>
        </p:nvGrpSpPr>
        <p:grpSpPr>
          <a:xfrm>
            <a:off x="5395837" y="825476"/>
            <a:ext cx="401982" cy="428812"/>
            <a:chOff x="7638277" y="937343"/>
            <a:chExt cx="744273" cy="793950"/>
          </a:xfrm>
        </p:grpSpPr>
        <p:sp>
          <p:nvSpPr>
            <p:cNvPr id="860" name="Google Shape;860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64" name="Google Shape;864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865" name="Google Shape;865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75" name="Google Shape;875;p49"/>
          <p:cNvGrpSpPr/>
          <p:nvPr/>
        </p:nvGrpSpPr>
        <p:grpSpPr>
          <a:xfrm>
            <a:off x="3249493" y="2735942"/>
            <a:ext cx="388959" cy="349681"/>
            <a:chOff x="3778727" y="4460423"/>
            <a:chExt cx="720160" cy="647438"/>
          </a:xfrm>
        </p:grpSpPr>
        <p:sp>
          <p:nvSpPr>
            <p:cNvPr id="876" name="Google Shape;876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3" name="Google Shape;883;p49"/>
          <p:cNvGrpSpPr/>
          <p:nvPr/>
        </p:nvGrpSpPr>
        <p:grpSpPr>
          <a:xfrm>
            <a:off x="1571506" y="2722920"/>
            <a:ext cx="388872" cy="375726"/>
            <a:chOff x="557494" y="4436312"/>
            <a:chExt cx="720000" cy="695660"/>
          </a:xfrm>
        </p:grpSpPr>
        <p:sp>
          <p:nvSpPr>
            <p:cNvPr id="884" name="Google Shape;884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8" name="Google Shape;888;p49"/>
          <p:cNvGrpSpPr/>
          <p:nvPr/>
        </p:nvGrpSpPr>
        <p:grpSpPr>
          <a:xfrm>
            <a:off x="4368179" y="2716298"/>
            <a:ext cx="389005" cy="388970"/>
            <a:chOff x="5926265" y="4424051"/>
            <a:chExt cx="720246" cy="720181"/>
          </a:xfrm>
        </p:grpSpPr>
        <p:sp>
          <p:nvSpPr>
            <p:cNvPr id="889" name="Google Shape;889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3" name="Google Shape;893;p49"/>
          <p:cNvGrpSpPr/>
          <p:nvPr/>
        </p:nvGrpSpPr>
        <p:grpSpPr>
          <a:xfrm>
            <a:off x="2130787" y="2733359"/>
            <a:ext cx="388872" cy="354847"/>
            <a:chOff x="1631150" y="4455641"/>
            <a:chExt cx="720000" cy="657002"/>
          </a:xfrm>
        </p:grpSpPr>
        <p:sp>
          <p:nvSpPr>
            <p:cNvPr id="894" name="Google Shape;894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9" name="Google Shape;899;p49"/>
          <p:cNvGrpSpPr/>
          <p:nvPr/>
        </p:nvGrpSpPr>
        <p:grpSpPr>
          <a:xfrm>
            <a:off x="2690107" y="2732850"/>
            <a:ext cx="388872" cy="355866"/>
            <a:chOff x="2704878" y="4454697"/>
            <a:chExt cx="720000" cy="658889"/>
          </a:xfrm>
        </p:grpSpPr>
        <p:sp>
          <p:nvSpPr>
            <p:cNvPr id="900" name="Google Shape;900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6" name="Google Shape;906;p49"/>
          <p:cNvGrpSpPr/>
          <p:nvPr/>
        </p:nvGrpSpPr>
        <p:grpSpPr>
          <a:xfrm>
            <a:off x="3808936" y="2734559"/>
            <a:ext cx="388758" cy="352448"/>
            <a:chOff x="4852681" y="4457861"/>
            <a:chExt cx="719788" cy="652561"/>
          </a:xfrm>
        </p:grpSpPr>
        <p:sp>
          <p:nvSpPr>
            <p:cNvPr id="907" name="Google Shape;907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0" name="Google Shape;910;p49"/>
          <p:cNvGrpSpPr/>
          <p:nvPr/>
        </p:nvGrpSpPr>
        <p:grpSpPr>
          <a:xfrm>
            <a:off x="4927668" y="2726214"/>
            <a:ext cx="388993" cy="369138"/>
            <a:chOff x="7000306" y="4442411"/>
            <a:chExt cx="720224" cy="683463"/>
          </a:xfrm>
        </p:grpSpPr>
        <p:sp>
          <p:nvSpPr>
            <p:cNvPr id="911" name="Google Shape;911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6" name="Google Shape;916;p49"/>
          <p:cNvGrpSpPr/>
          <p:nvPr/>
        </p:nvGrpSpPr>
        <p:grpSpPr>
          <a:xfrm>
            <a:off x="5487146" y="2724292"/>
            <a:ext cx="388958" cy="372982"/>
            <a:chOff x="8074325" y="4438852"/>
            <a:chExt cx="720160" cy="690579"/>
          </a:xfrm>
        </p:grpSpPr>
        <p:sp>
          <p:nvSpPr>
            <p:cNvPr id="917" name="Google Shape;917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3" name="Google Shape;923;p49"/>
          <p:cNvGrpSpPr/>
          <p:nvPr/>
        </p:nvGrpSpPr>
        <p:grpSpPr>
          <a:xfrm>
            <a:off x="6606037" y="2736463"/>
            <a:ext cx="388828" cy="348635"/>
            <a:chOff x="9878975" y="4425243"/>
            <a:chExt cx="719918" cy="645502"/>
          </a:xfrm>
        </p:grpSpPr>
        <p:sp>
          <p:nvSpPr>
            <p:cNvPr id="924" name="Google Shape;924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7" name="Google Shape;927;p49"/>
          <p:cNvGrpSpPr/>
          <p:nvPr/>
        </p:nvGrpSpPr>
        <p:grpSpPr>
          <a:xfrm>
            <a:off x="7165348" y="2726691"/>
            <a:ext cx="388964" cy="368179"/>
            <a:chOff x="10914544" y="4407150"/>
            <a:chExt cx="720170" cy="681687"/>
          </a:xfrm>
        </p:grpSpPr>
        <p:sp>
          <p:nvSpPr>
            <p:cNvPr id="928" name="Google Shape;928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2" name="Google Shape;932;p49"/>
          <p:cNvGrpSpPr/>
          <p:nvPr/>
        </p:nvGrpSpPr>
        <p:grpSpPr>
          <a:xfrm>
            <a:off x="6046574" y="2733771"/>
            <a:ext cx="388981" cy="354019"/>
            <a:chOff x="8843122" y="4420259"/>
            <a:chExt cx="720202" cy="655469"/>
          </a:xfrm>
        </p:grpSpPr>
        <p:sp>
          <p:nvSpPr>
            <p:cNvPr id="933" name="Google Shape;933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9" name="Google Shape;939;p49"/>
          <p:cNvGrpSpPr/>
          <p:nvPr/>
        </p:nvGrpSpPr>
        <p:grpSpPr>
          <a:xfrm>
            <a:off x="3256960" y="2121741"/>
            <a:ext cx="388987" cy="344231"/>
            <a:chOff x="1510757" y="3225422"/>
            <a:chExt cx="720214" cy="637347"/>
          </a:xfrm>
        </p:grpSpPr>
        <p:sp>
          <p:nvSpPr>
            <p:cNvPr id="940" name="Google Shape;940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7" name="Google Shape;947;p49"/>
          <p:cNvGrpSpPr/>
          <p:nvPr/>
        </p:nvGrpSpPr>
        <p:grpSpPr>
          <a:xfrm>
            <a:off x="3860223" y="2137028"/>
            <a:ext cx="388948" cy="313657"/>
            <a:chOff x="2595501" y="3253725"/>
            <a:chExt cx="720141" cy="580739"/>
          </a:xfrm>
        </p:grpSpPr>
        <p:sp>
          <p:nvSpPr>
            <p:cNvPr id="948" name="Google Shape;948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2" name="Google Shape;952;p49"/>
          <p:cNvGrpSpPr/>
          <p:nvPr/>
        </p:nvGrpSpPr>
        <p:grpSpPr>
          <a:xfrm>
            <a:off x="5066653" y="2099481"/>
            <a:ext cx="387300" cy="388750"/>
            <a:chOff x="4764809" y="3184208"/>
            <a:chExt cx="717090" cy="719775"/>
          </a:xfrm>
        </p:grpSpPr>
        <p:sp>
          <p:nvSpPr>
            <p:cNvPr id="953" name="Google Shape;953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6" name="Google Shape;956;p49"/>
          <p:cNvGrpSpPr/>
          <p:nvPr/>
        </p:nvGrpSpPr>
        <p:grpSpPr>
          <a:xfrm>
            <a:off x="4463448" y="2124754"/>
            <a:ext cx="388929" cy="338205"/>
            <a:chOff x="3680173" y="3231000"/>
            <a:chExt cx="720106" cy="626190"/>
          </a:xfrm>
        </p:grpSpPr>
        <p:sp>
          <p:nvSpPr>
            <p:cNvPr id="957" name="Google Shape;957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0" name="Google Shape;960;p49"/>
          <p:cNvGrpSpPr/>
          <p:nvPr/>
        </p:nvGrpSpPr>
        <p:grpSpPr>
          <a:xfrm>
            <a:off x="6271419" y="2099446"/>
            <a:ext cx="386781" cy="388820"/>
            <a:chOff x="6931035" y="3184144"/>
            <a:chExt cx="716128" cy="719903"/>
          </a:xfrm>
        </p:grpSpPr>
        <p:sp>
          <p:nvSpPr>
            <p:cNvPr id="961" name="Google Shape;961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5" name="Google Shape;965;p49"/>
          <p:cNvGrpSpPr/>
          <p:nvPr/>
        </p:nvGrpSpPr>
        <p:grpSpPr>
          <a:xfrm>
            <a:off x="5668230" y="2099405"/>
            <a:ext cx="388913" cy="388902"/>
            <a:chOff x="5846429" y="3184067"/>
            <a:chExt cx="720076" cy="720055"/>
          </a:xfrm>
        </p:grpSpPr>
        <p:sp>
          <p:nvSpPr>
            <p:cNvPr id="966" name="Google Shape;966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0" name="Google Shape;970;p49"/>
          <p:cNvGrpSpPr/>
          <p:nvPr/>
        </p:nvGrpSpPr>
        <p:grpSpPr>
          <a:xfrm>
            <a:off x="2777696" y="2099357"/>
            <a:ext cx="264988" cy="388998"/>
            <a:chOff x="655600" y="3183978"/>
            <a:chExt cx="490627" cy="720234"/>
          </a:xfrm>
        </p:grpSpPr>
        <p:sp>
          <p:nvSpPr>
            <p:cNvPr id="971" name="Google Shape;971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49"/>
          <p:cNvGrpSpPr/>
          <p:nvPr/>
        </p:nvGrpSpPr>
        <p:grpSpPr>
          <a:xfrm>
            <a:off x="6872476" y="2099458"/>
            <a:ext cx="165595" cy="388796"/>
            <a:chOff x="8011692" y="3184166"/>
            <a:chExt cx="306600" cy="719859"/>
          </a:xfrm>
        </p:grpSpPr>
        <p:sp>
          <p:nvSpPr>
            <p:cNvPr id="977" name="Google Shape;977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3" name="Google Shape;983;p49"/>
          <p:cNvGrpSpPr/>
          <p:nvPr/>
        </p:nvGrpSpPr>
        <p:grpSpPr>
          <a:xfrm>
            <a:off x="7251763" y="2099232"/>
            <a:ext cx="214769" cy="388713"/>
            <a:chOff x="4556125" y="630237"/>
            <a:chExt cx="3081338" cy="5568950"/>
          </a:xfrm>
        </p:grpSpPr>
        <p:sp>
          <p:nvSpPr>
            <p:cNvPr id="984" name="Google Shape;984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1" name="Google Shape;991;p49"/>
          <p:cNvGrpSpPr/>
          <p:nvPr/>
        </p:nvGrpSpPr>
        <p:grpSpPr>
          <a:xfrm>
            <a:off x="2174576" y="2099415"/>
            <a:ext cx="388949" cy="388886"/>
            <a:chOff x="1674084" y="3214987"/>
            <a:chExt cx="720142" cy="720027"/>
          </a:xfrm>
        </p:grpSpPr>
        <p:sp>
          <p:nvSpPr>
            <p:cNvPr id="992" name="Google Shape;992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4" name="Google Shape;1004;p49"/>
          <p:cNvGrpSpPr/>
          <p:nvPr/>
        </p:nvGrpSpPr>
        <p:grpSpPr>
          <a:xfrm>
            <a:off x="1571515" y="2099381"/>
            <a:ext cx="388783" cy="388953"/>
            <a:chOff x="557511" y="3214925"/>
            <a:chExt cx="719836" cy="720150"/>
          </a:xfrm>
        </p:grpSpPr>
        <p:sp>
          <p:nvSpPr>
            <p:cNvPr id="1005" name="Google Shape;1005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49"/>
          <p:cNvGrpSpPr/>
          <p:nvPr/>
        </p:nvGrpSpPr>
        <p:grpSpPr>
          <a:xfrm>
            <a:off x="1522509" y="3352570"/>
            <a:ext cx="388882" cy="349244"/>
            <a:chOff x="1147762" y="1131887"/>
            <a:chExt cx="5137150" cy="4619626"/>
          </a:xfrm>
        </p:grpSpPr>
        <p:sp>
          <p:nvSpPr>
            <p:cNvPr id="1010" name="Google Shape;1010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3" name="Google Shape;1013;p49"/>
          <p:cNvGrpSpPr/>
          <p:nvPr/>
        </p:nvGrpSpPr>
        <p:grpSpPr>
          <a:xfrm>
            <a:off x="2218244" y="3347102"/>
            <a:ext cx="389051" cy="360649"/>
            <a:chOff x="1570037" y="1341437"/>
            <a:chExt cx="4943475" cy="4576762"/>
          </a:xfrm>
        </p:grpSpPr>
        <p:sp>
          <p:nvSpPr>
            <p:cNvPr id="1014" name="Google Shape;1014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0" name="Google Shape;1020;p49"/>
          <p:cNvGrpSpPr/>
          <p:nvPr/>
        </p:nvGrpSpPr>
        <p:grpSpPr>
          <a:xfrm>
            <a:off x="4386784" y="3333227"/>
            <a:ext cx="385078" cy="388908"/>
            <a:chOff x="5770007" y="5489899"/>
            <a:chExt cx="712976" cy="720067"/>
          </a:xfrm>
        </p:grpSpPr>
        <p:sp>
          <p:nvSpPr>
            <p:cNvPr id="1021" name="Google Shape;1021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9" name="Google Shape;1029;p49"/>
          <p:cNvGrpSpPr/>
          <p:nvPr/>
        </p:nvGrpSpPr>
        <p:grpSpPr>
          <a:xfrm>
            <a:off x="5078523" y="3352832"/>
            <a:ext cx="388846" cy="349733"/>
            <a:chOff x="7050768" y="5526199"/>
            <a:chExt cx="719953" cy="647534"/>
          </a:xfrm>
        </p:grpSpPr>
        <p:sp>
          <p:nvSpPr>
            <p:cNvPr id="1030" name="Google Shape;1030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2" name="Google Shape;1042;p49"/>
          <p:cNvGrpSpPr/>
          <p:nvPr/>
        </p:nvGrpSpPr>
        <p:grpSpPr>
          <a:xfrm>
            <a:off x="6469796" y="3352894"/>
            <a:ext cx="388873" cy="349583"/>
            <a:chOff x="9626723" y="5526313"/>
            <a:chExt cx="720002" cy="647256"/>
          </a:xfrm>
        </p:grpSpPr>
        <p:sp>
          <p:nvSpPr>
            <p:cNvPr id="1043" name="Google Shape;1043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49"/>
          <p:cNvGrpSpPr/>
          <p:nvPr/>
        </p:nvGrpSpPr>
        <p:grpSpPr>
          <a:xfrm>
            <a:off x="7165417" y="3333206"/>
            <a:ext cx="388786" cy="388927"/>
            <a:chOff x="10914672" y="5489861"/>
            <a:chExt cx="719842" cy="720102"/>
          </a:xfrm>
        </p:grpSpPr>
        <p:sp>
          <p:nvSpPr>
            <p:cNvPr id="1056" name="Google Shape;1056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8" name="Google Shape;1068;p49"/>
          <p:cNvGrpSpPr/>
          <p:nvPr/>
        </p:nvGrpSpPr>
        <p:grpSpPr>
          <a:xfrm>
            <a:off x="5774123" y="3342162"/>
            <a:ext cx="388995" cy="371042"/>
            <a:chOff x="8338678" y="5506443"/>
            <a:chExt cx="720227" cy="686988"/>
          </a:xfrm>
        </p:grpSpPr>
        <p:sp>
          <p:nvSpPr>
            <p:cNvPr id="1069" name="Google Shape;1069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5" name="Google Shape;1075;p49"/>
          <p:cNvGrpSpPr/>
          <p:nvPr/>
        </p:nvGrpSpPr>
        <p:grpSpPr>
          <a:xfrm>
            <a:off x="2913649" y="3389793"/>
            <a:ext cx="1166428" cy="275752"/>
            <a:chOff x="3042485" y="5594633"/>
            <a:chExt cx="2159652" cy="510557"/>
          </a:xfrm>
        </p:grpSpPr>
        <p:sp>
          <p:nvSpPr>
            <p:cNvPr id="1076" name="Google Shape;1076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1" name="Google Shape;1091;p49"/>
          <p:cNvGrpSpPr/>
          <p:nvPr/>
        </p:nvGrpSpPr>
        <p:grpSpPr>
          <a:xfrm>
            <a:off x="2218139" y="3951290"/>
            <a:ext cx="388922" cy="386488"/>
            <a:chOff x="1442627" y="5710929"/>
            <a:chExt cx="594318" cy="590600"/>
          </a:xfrm>
        </p:grpSpPr>
        <p:sp>
          <p:nvSpPr>
            <p:cNvPr id="1092" name="Google Shape;1092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6" name="Google Shape;1096;p49"/>
          <p:cNvGrpSpPr/>
          <p:nvPr/>
        </p:nvGrpSpPr>
        <p:grpSpPr>
          <a:xfrm>
            <a:off x="6501274" y="3950050"/>
            <a:ext cx="325501" cy="388968"/>
            <a:chOff x="8095060" y="5664590"/>
            <a:chExt cx="497404" cy="594389"/>
          </a:xfrm>
        </p:grpSpPr>
        <p:grpSp>
          <p:nvGrpSpPr>
            <p:cNvPr id="1097" name="Google Shape;1097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098" name="Google Shape;1098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1" name="Google Shape;1101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102" name="Google Shape;1102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5" name="Google Shape;1105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106" name="Google Shape;1106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9" name="Google Shape;1109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110" name="Google Shape;1110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3" name="Google Shape;1113;p49"/>
          <p:cNvGrpSpPr/>
          <p:nvPr/>
        </p:nvGrpSpPr>
        <p:grpSpPr>
          <a:xfrm>
            <a:off x="3083378" y="3950076"/>
            <a:ext cx="486142" cy="388918"/>
            <a:chOff x="4607809" y="5664627"/>
            <a:chExt cx="742883" cy="594312"/>
          </a:xfrm>
        </p:grpSpPr>
        <p:sp>
          <p:nvSpPr>
            <p:cNvPr id="1114" name="Google Shape;1114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2" name="Google Shape;1122;p49"/>
          <p:cNvGrpSpPr/>
          <p:nvPr/>
        </p:nvGrpSpPr>
        <p:grpSpPr>
          <a:xfrm>
            <a:off x="4045842" y="3950125"/>
            <a:ext cx="942218" cy="388818"/>
            <a:chOff x="2571250" y="5664711"/>
            <a:chExt cx="1439820" cy="594160"/>
          </a:xfrm>
        </p:grpSpPr>
        <p:sp>
          <p:nvSpPr>
            <p:cNvPr id="1123" name="Google Shape;1123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7" name="Google Shape;1147;p49"/>
          <p:cNvGrpSpPr/>
          <p:nvPr/>
        </p:nvGrpSpPr>
        <p:grpSpPr>
          <a:xfrm>
            <a:off x="5464378" y="3949944"/>
            <a:ext cx="560577" cy="389181"/>
            <a:chOff x="6332670" y="5663946"/>
            <a:chExt cx="856627" cy="594715"/>
          </a:xfrm>
        </p:grpSpPr>
        <p:grpSp>
          <p:nvGrpSpPr>
            <p:cNvPr id="1148" name="Google Shape;1148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149" name="Google Shape;1149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1" name="Google Shape;1151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152" name="Google Shape;1152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4" name="Google Shape;1154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155" name="Google Shape;1155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57" name="Google Shape;1157;p49"/>
          <p:cNvSpPr txBox="1">
            <a:spLocks noGrp="1"/>
          </p:cNvSpPr>
          <p:nvPr>
            <p:ph type="title" idx="4294967295"/>
          </p:nvPr>
        </p:nvSpPr>
        <p:spPr>
          <a:xfrm>
            <a:off x="855300" y="1728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158" name="Google Shape;1158;p49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50"/>
          <p:cNvSpPr txBox="1"/>
          <p:nvPr/>
        </p:nvSpPr>
        <p:spPr>
          <a:xfrm>
            <a:off x="1586025" y="2374250"/>
            <a:ext cx="61308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Caladea"/>
                <a:ea typeface="Caladea"/>
                <a:cs typeface="Caladea"/>
                <a:sym typeface="Caladea"/>
              </a:rPr>
              <a:t>✋👆👉👍👤👦👧👨👩👪💃🏃💑❤😂😉😋😒😭👶😸🐟🍒🍔💣📌📖🔨🎃🎈🎨🏈🏰🌏🔌🔑</a:t>
            </a:r>
            <a:r>
              <a:rPr lang="en" sz="2000" dirty="0">
                <a:solidFill>
                  <a:schemeClr val="lt1"/>
                </a:solidFill>
                <a:highlight>
                  <a:schemeClr val="dk1"/>
                </a:highlight>
                <a:latin typeface="Caladea"/>
                <a:ea typeface="Caladea"/>
                <a:cs typeface="Caladea"/>
                <a:sym typeface="Caladea"/>
              </a:rPr>
              <a:t> and many more...</a:t>
            </a:r>
            <a:endParaRPr sz="2000" dirty="0">
              <a:solidFill>
                <a:schemeClr val="lt1"/>
              </a:solidFill>
              <a:highlight>
                <a:schemeClr val="dk1"/>
              </a:highlight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164" name="Google Shape;1164;p50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1165" name="Google Shape;1165;p50"/>
          <p:cNvSpPr txBox="1">
            <a:spLocks noGrp="1"/>
          </p:cNvSpPr>
          <p:nvPr>
            <p:ph type="body" idx="4294967295"/>
          </p:nvPr>
        </p:nvSpPr>
        <p:spPr>
          <a:xfrm>
            <a:off x="1586034" y="856425"/>
            <a:ext cx="49023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endParaRPr sz="14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https://twitter.com/googledocs/status/730087240156643328</a:t>
            </a:r>
            <a:endParaRPr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Google Shape;1170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72" name="Google Shape;1172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173" name="Google Shape;1173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174" name="Google Shape;1174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75" name="Google Shape;1175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76" name="Google Shape;1176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177" name="Google Shape;1177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78" name="Google Shape;1178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79" name="Google Shape;1179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180" name="Google Shape;1180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81" name="Google Shape;1181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82" name="Google Shape;1182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183" name="Google Shape;1183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84" name="Google Shape;1184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ja-JP" altLang="en-US" dirty="0"/>
              <a:t>成果物の名称</a:t>
            </a:r>
            <a:endParaRPr dirty="0"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7033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❧"/>
            </a:pPr>
            <a:r>
              <a:rPr lang="ja-JP" altLang="en-US" dirty="0" smtClean="0"/>
              <a:t>名称</a:t>
            </a:r>
            <a:r>
              <a:rPr lang="en-US" altLang="ja-JP" dirty="0" smtClean="0"/>
              <a:t>.</a:t>
            </a:r>
            <a:r>
              <a:rPr lang="ja-JP" altLang="en-US" dirty="0" smtClean="0"/>
              <a:t>ミニゲームサイト</a:t>
            </a:r>
            <a:endParaRPr lang="en-US" altLang="ja-JP" dirty="0" smtClean="0"/>
          </a:p>
          <a:p>
            <a:pPr lvl="0"/>
            <a:r>
              <a:rPr lang="ja-JP" altLang="en-US" dirty="0" smtClean="0"/>
              <a:t>特に深い意味はないです。</a:t>
            </a:r>
            <a:endParaRPr lang="en-US" altLang="ja-JP" dirty="0" smtClean="0"/>
          </a:p>
        </p:txBody>
      </p: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5" name="Google Shape;366;p39"/>
          <p:cNvSpPr/>
          <p:nvPr/>
        </p:nvSpPr>
        <p:spPr>
          <a:xfrm>
            <a:off x="3265967" y="0"/>
            <a:ext cx="1533391" cy="5079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accent4">
                    <a:lumMod val="75000"/>
                  </a:schemeClr>
                </a:solidFill>
                <a:latin typeface="Caladea"/>
                <a:ea typeface="Caladea"/>
                <a:cs typeface="Caladea"/>
                <a:sym typeface="Caladea"/>
              </a:rPr>
              <a:t>成果物のデモ</a:t>
            </a:r>
            <a:endParaRPr sz="1000" dirty="0">
              <a:solidFill>
                <a:schemeClr val="accent4">
                  <a:lumMod val="75000"/>
                </a:schemeClr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6" name="Google Shape;367;p39"/>
          <p:cNvSpPr/>
          <p:nvPr/>
        </p:nvSpPr>
        <p:spPr>
          <a:xfrm>
            <a:off x="1940581" y="1210"/>
            <a:ext cx="1538334" cy="50548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accent4">
                    <a:lumMod val="75000"/>
                  </a:schemeClr>
                </a:solidFill>
                <a:latin typeface="Caladea"/>
                <a:ea typeface="Caladea"/>
                <a:cs typeface="Caladea"/>
                <a:sym typeface="Caladea"/>
              </a:rPr>
              <a:t>成果物の概要</a:t>
            </a:r>
            <a:endParaRPr sz="1000" dirty="0">
              <a:solidFill>
                <a:schemeClr val="accent4">
                  <a:lumMod val="75000"/>
                </a:schemeClr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7" name="Google Shape;368;p39"/>
          <p:cNvSpPr/>
          <p:nvPr/>
        </p:nvSpPr>
        <p:spPr>
          <a:xfrm>
            <a:off x="585439" y="-1210"/>
            <a:ext cx="1534847" cy="5079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b="1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成果物の名称</a:t>
            </a:r>
            <a:endParaRPr sz="1000" b="1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8" name="Google Shape;375;p39"/>
          <p:cNvSpPr/>
          <p:nvPr/>
        </p:nvSpPr>
        <p:spPr>
          <a:xfrm>
            <a:off x="-4023" y="-1"/>
            <a:ext cx="798923" cy="506691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623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ja-JP" altLang="en-US" b="1" dirty="0">
                <a:latin typeface="Caladea"/>
                <a:ea typeface="Caladea"/>
                <a:cs typeface="Caladea"/>
                <a:sym typeface="Caladea"/>
              </a:rPr>
              <a:t>成果物の概要</a:t>
            </a:r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7033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ja-JP" altLang="en-US" dirty="0"/>
              <a:t>どのような制作物</a:t>
            </a:r>
            <a:r>
              <a:rPr lang="ja-JP" altLang="en-US" dirty="0" smtClean="0"/>
              <a:t>か</a:t>
            </a:r>
            <a:endParaRPr lang="en-US" altLang="ja-JP" dirty="0" smtClean="0"/>
          </a:p>
          <a:p>
            <a:pPr lvl="0"/>
            <a:r>
              <a:rPr lang="ja-JP" altLang="en-US" dirty="0"/>
              <a:t>いろんなミニゲームが遊べる</a:t>
            </a:r>
            <a:r>
              <a:rPr lang="ja-JP" altLang="en-US" dirty="0" smtClean="0"/>
              <a:t>サイトになって</a:t>
            </a:r>
            <a:r>
              <a:rPr lang="ja-JP" altLang="en-US" dirty="0"/>
              <a:t>います。</a:t>
            </a:r>
            <a:endParaRPr lang="en-US" altLang="ja-JP" dirty="0" smtClean="0"/>
          </a:p>
        </p:txBody>
      </p: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9" name="Google Shape;366;p39"/>
          <p:cNvSpPr/>
          <p:nvPr/>
        </p:nvSpPr>
        <p:spPr>
          <a:xfrm>
            <a:off x="3265967" y="0"/>
            <a:ext cx="1533391" cy="5079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accent4">
                    <a:lumMod val="75000"/>
                  </a:schemeClr>
                </a:solidFill>
                <a:latin typeface="Caladea"/>
                <a:ea typeface="Caladea"/>
                <a:cs typeface="Caladea"/>
                <a:sym typeface="Caladea"/>
              </a:rPr>
              <a:t>成果物のデモ</a:t>
            </a:r>
            <a:endParaRPr sz="1000" dirty="0">
              <a:solidFill>
                <a:schemeClr val="accent4">
                  <a:lumMod val="75000"/>
                </a:schemeClr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0" name="Google Shape;367;p39"/>
          <p:cNvSpPr/>
          <p:nvPr/>
        </p:nvSpPr>
        <p:spPr>
          <a:xfrm>
            <a:off x="1940581" y="1210"/>
            <a:ext cx="1538334" cy="50548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b="1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成果物の概要</a:t>
            </a:r>
            <a:endParaRPr sz="1000" b="1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1" name="Google Shape;368;p39"/>
          <p:cNvSpPr/>
          <p:nvPr/>
        </p:nvSpPr>
        <p:spPr>
          <a:xfrm>
            <a:off x="585439" y="-1210"/>
            <a:ext cx="1534847" cy="5079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accent4">
                    <a:lumMod val="75000"/>
                  </a:schemeClr>
                </a:solidFill>
                <a:latin typeface="Caladea"/>
                <a:ea typeface="Caladea"/>
                <a:cs typeface="Caladea"/>
                <a:sym typeface="Caladea"/>
              </a:rPr>
              <a:t>成果物の名称</a:t>
            </a:r>
            <a:endParaRPr sz="1000" dirty="0">
              <a:solidFill>
                <a:schemeClr val="accent4">
                  <a:lumMod val="75000"/>
                </a:schemeClr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2" name="Google Shape;375;p39"/>
          <p:cNvSpPr/>
          <p:nvPr/>
        </p:nvSpPr>
        <p:spPr>
          <a:xfrm>
            <a:off x="-4023" y="-1"/>
            <a:ext cx="798923" cy="506691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15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ja-JP" altLang="en-US" b="1" dirty="0">
                <a:latin typeface="Caladea"/>
                <a:ea typeface="Caladea"/>
                <a:cs typeface="Caladea"/>
                <a:sym typeface="Caladea"/>
              </a:rPr>
              <a:t>成果物の概要</a:t>
            </a:r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7033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ja-JP" altLang="en-US" dirty="0"/>
              <a:t>画面</a:t>
            </a:r>
            <a:r>
              <a:rPr lang="ja-JP" altLang="en-US" dirty="0" smtClean="0"/>
              <a:t>遷移について</a:t>
            </a:r>
            <a:endParaRPr lang="en-US" altLang="ja-JP" dirty="0" smtClean="0"/>
          </a:p>
          <a:p>
            <a:pPr lvl="0"/>
            <a:r>
              <a:rPr lang="ja-JP" altLang="en-US" dirty="0"/>
              <a:t>レスポンシブ対応していて</a:t>
            </a:r>
            <a:r>
              <a:rPr lang="ja-JP" altLang="en-US" dirty="0" smtClean="0"/>
              <a:t>、スマホ</a:t>
            </a:r>
            <a:r>
              <a:rPr lang="ja-JP" altLang="en-US" dirty="0"/>
              <a:t>画面になると上のヘッダーがハンバーガーメニューに</a:t>
            </a:r>
            <a:r>
              <a:rPr lang="ja-JP" altLang="en-US" dirty="0" smtClean="0"/>
              <a:t>なったり縦</a:t>
            </a:r>
            <a:r>
              <a:rPr lang="ja-JP" altLang="en-US" dirty="0"/>
              <a:t>に表示されるようになっています。</a:t>
            </a:r>
            <a:endParaRPr lang="en-US" altLang="ja-JP" dirty="0" smtClean="0"/>
          </a:p>
        </p:txBody>
      </p: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9" name="Google Shape;366;p39"/>
          <p:cNvSpPr/>
          <p:nvPr/>
        </p:nvSpPr>
        <p:spPr>
          <a:xfrm>
            <a:off x="3265967" y="0"/>
            <a:ext cx="1533391" cy="5079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accent4">
                    <a:lumMod val="75000"/>
                  </a:schemeClr>
                </a:solidFill>
                <a:latin typeface="Caladea"/>
                <a:ea typeface="Caladea"/>
                <a:cs typeface="Caladea"/>
                <a:sym typeface="Caladea"/>
              </a:rPr>
              <a:t>成果物のデモ</a:t>
            </a:r>
            <a:endParaRPr sz="1000" dirty="0">
              <a:solidFill>
                <a:schemeClr val="accent4">
                  <a:lumMod val="75000"/>
                </a:schemeClr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0" name="Google Shape;367;p39"/>
          <p:cNvSpPr/>
          <p:nvPr/>
        </p:nvSpPr>
        <p:spPr>
          <a:xfrm>
            <a:off x="1940581" y="1210"/>
            <a:ext cx="1538334" cy="50548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b="1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成果物の概要</a:t>
            </a:r>
            <a:endParaRPr sz="1000" b="1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1" name="Google Shape;368;p39"/>
          <p:cNvSpPr/>
          <p:nvPr/>
        </p:nvSpPr>
        <p:spPr>
          <a:xfrm>
            <a:off x="585439" y="-1210"/>
            <a:ext cx="1534847" cy="5079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accent4">
                    <a:lumMod val="75000"/>
                  </a:schemeClr>
                </a:solidFill>
                <a:latin typeface="Caladea"/>
                <a:ea typeface="Caladea"/>
                <a:cs typeface="Caladea"/>
                <a:sym typeface="Caladea"/>
              </a:rPr>
              <a:t>成果物の名称</a:t>
            </a:r>
            <a:endParaRPr sz="1000" dirty="0">
              <a:solidFill>
                <a:schemeClr val="accent4">
                  <a:lumMod val="75000"/>
                </a:schemeClr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2" name="Google Shape;375;p39"/>
          <p:cNvSpPr/>
          <p:nvPr/>
        </p:nvSpPr>
        <p:spPr>
          <a:xfrm>
            <a:off x="-4023" y="-1"/>
            <a:ext cx="798923" cy="506691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913" y="994057"/>
            <a:ext cx="581585" cy="581585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4572001" y="1029037"/>
            <a:ext cx="1676399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ヘッダー</a:t>
            </a:r>
            <a:endParaRPr kumimoji="1" lang="ja-JP" altLang="en-US" sz="3200" dirty="0"/>
          </a:p>
        </p:txBody>
      </p:sp>
      <p:sp>
        <p:nvSpPr>
          <p:cNvPr id="4" name="右矢印 3"/>
          <p:cNvSpPr/>
          <p:nvPr/>
        </p:nvSpPr>
        <p:spPr>
          <a:xfrm>
            <a:off x="6496539" y="1097142"/>
            <a:ext cx="448235" cy="4453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718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uiExpand="1" build="p"/>
      <p:bldP spid="3" grpId="0" animBg="1"/>
      <p:bldP spid="3" grpId="1" animBg="1"/>
      <p:bldP spid="4" grpId="0" animBg="1"/>
      <p:bldP spid="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740100" y="0"/>
            <a:ext cx="7663800" cy="824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ja-JP" altLang="en-US" b="1" dirty="0">
                <a:latin typeface="Caladea"/>
                <a:ea typeface="Caladea"/>
                <a:cs typeface="Caladea"/>
                <a:sym typeface="Caladea"/>
              </a:rPr>
              <a:t>成果物の概要</a:t>
            </a:r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1055400" y="1373375"/>
            <a:ext cx="7033200" cy="27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ja-JP" altLang="en-US" dirty="0" smtClean="0"/>
              <a:t>操作方法</a:t>
            </a:r>
            <a:r>
              <a:rPr lang="ja-JP" altLang="en-US" dirty="0"/>
              <a:t>　</a:t>
            </a:r>
            <a:endParaRPr lang="en-US" altLang="ja-JP" dirty="0" smtClean="0"/>
          </a:p>
          <a:p>
            <a:pPr lvl="0"/>
            <a:r>
              <a:rPr lang="en-US" altLang="ja-JP" dirty="0"/>
              <a:t>PC</a:t>
            </a:r>
            <a:r>
              <a:rPr lang="ja-JP" altLang="en-US" dirty="0"/>
              <a:t>の場合はクリック・キーボード</a:t>
            </a:r>
          </a:p>
          <a:p>
            <a:pPr lvl="0"/>
            <a:r>
              <a:rPr lang="ja-JP" altLang="en-US" dirty="0" smtClean="0"/>
              <a:t>スマホ</a:t>
            </a:r>
            <a:r>
              <a:rPr lang="ja-JP" altLang="en-US" dirty="0"/>
              <a:t>の場合はタップ操作</a:t>
            </a:r>
            <a:r>
              <a:rPr lang="ja-JP" altLang="en-US" dirty="0" smtClean="0"/>
              <a:t>です。</a:t>
            </a:r>
            <a:endParaRPr lang="ja-JP" altLang="en-US" dirty="0"/>
          </a:p>
        </p:txBody>
      </p: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4297650" y="4496075"/>
            <a:ext cx="548700" cy="64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9" name="Google Shape;366;p39"/>
          <p:cNvSpPr/>
          <p:nvPr/>
        </p:nvSpPr>
        <p:spPr>
          <a:xfrm>
            <a:off x="3265967" y="0"/>
            <a:ext cx="1533391" cy="5079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accent4">
                    <a:lumMod val="75000"/>
                  </a:schemeClr>
                </a:solidFill>
                <a:latin typeface="Caladea"/>
                <a:ea typeface="Caladea"/>
                <a:cs typeface="Caladea"/>
                <a:sym typeface="Caladea"/>
              </a:rPr>
              <a:t>成果物のデモ</a:t>
            </a:r>
            <a:endParaRPr sz="1000" dirty="0">
              <a:solidFill>
                <a:schemeClr val="accent4">
                  <a:lumMod val="75000"/>
                </a:schemeClr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0" name="Google Shape;367;p39"/>
          <p:cNvSpPr/>
          <p:nvPr/>
        </p:nvSpPr>
        <p:spPr>
          <a:xfrm>
            <a:off x="1940581" y="1210"/>
            <a:ext cx="1538334" cy="50548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b="1" dirty="0">
                <a:solidFill>
                  <a:schemeClr val="lt1"/>
                </a:solidFill>
                <a:latin typeface="Caladea"/>
                <a:ea typeface="Caladea"/>
                <a:cs typeface="Caladea"/>
                <a:sym typeface="Caladea"/>
              </a:rPr>
              <a:t>成果物の概要</a:t>
            </a:r>
            <a:endParaRPr sz="1000" b="1" dirty="0">
              <a:solidFill>
                <a:schemeClr val="lt1"/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1" name="Google Shape;368;p39"/>
          <p:cNvSpPr/>
          <p:nvPr/>
        </p:nvSpPr>
        <p:spPr>
          <a:xfrm>
            <a:off x="585439" y="-1210"/>
            <a:ext cx="1534847" cy="5079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/>
            <a:r>
              <a:rPr lang="ja-JP" altLang="en-US" sz="1000" dirty="0">
                <a:solidFill>
                  <a:schemeClr val="accent4">
                    <a:lumMod val="75000"/>
                  </a:schemeClr>
                </a:solidFill>
                <a:latin typeface="Caladea"/>
                <a:ea typeface="Caladea"/>
                <a:cs typeface="Caladea"/>
                <a:sym typeface="Caladea"/>
              </a:rPr>
              <a:t>成果物の名称</a:t>
            </a:r>
            <a:endParaRPr sz="1000" dirty="0">
              <a:solidFill>
                <a:schemeClr val="accent4">
                  <a:lumMod val="75000"/>
                </a:schemeClr>
              </a:solidFill>
              <a:latin typeface="Caladea"/>
              <a:ea typeface="Caladea"/>
              <a:cs typeface="Caladea"/>
              <a:sym typeface="Caladea"/>
            </a:endParaRPr>
          </a:p>
        </p:txBody>
      </p:sp>
      <p:sp>
        <p:nvSpPr>
          <p:cNvPr id="12" name="Google Shape;375;p39"/>
          <p:cNvSpPr/>
          <p:nvPr/>
        </p:nvSpPr>
        <p:spPr>
          <a:xfrm>
            <a:off x="-4023" y="-1"/>
            <a:ext cx="798923" cy="506691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755" y="1262260"/>
            <a:ext cx="476250" cy="47625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897" y="1188500"/>
            <a:ext cx="623769" cy="62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0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lisbury template">
  <a:themeElements>
    <a:clrScheme name="Custom 347">
      <a:dk1>
        <a:srgbClr val="2A3D41"/>
      </a:dk1>
      <a:lt1>
        <a:srgbClr val="FFFFFF"/>
      </a:lt1>
      <a:dk2>
        <a:srgbClr val="9EA7AA"/>
      </a:dk2>
      <a:lt2>
        <a:srgbClr val="E5ECE4"/>
      </a:lt2>
      <a:accent1>
        <a:srgbClr val="7FA03F"/>
      </a:accent1>
      <a:accent2>
        <a:srgbClr val="364B3C"/>
      </a:accent2>
      <a:accent3>
        <a:srgbClr val="2F7A87"/>
      </a:accent3>
      <a:accent4>
        <a:srgbClr val="69CCF5"/>
      </a:accent4>
      <a:accent5>
        <a:srgbClr val="2182B6"/>
      </a:accent5>
      <a:accent6>
        <a:srgbClr val="83B1BF"/>
      </a:accent6>
      <a:hlink>
        <a:srgbClr val="59830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1746</Words>
  <Application>Microsoft Office PowerPoint</Application>
  <PresentationFormat>画面に合わせる (16:9)</PresentationFormat>
  <Paragraphs>472</Paragraphs>
  <Slides>54</Slides>
  <Notes>54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54</vt:i4>
      </vt:variant>
    </vt:vector>
  </HeadingPairs>
  <TitlesOfParts>
    <vt:vector size="62" baseType="lpstr">
      <vt:lpstr>Cormorant Unicase SemiBold</vt:lpstr>
      <vt:lpstr>Montserrat</vt:lpstr>
      <vt:lpstr>Arial</vt:lpstr>
      <vt:lpstr>ＭＳ Ｐゴシック</vt:lpstr>
      <vt:lpstr>Caladea</vt:lpstr>
      <vt:lpstr>Cormorant Unicase</vt:lpstr>
      <vt:lpstr>Calibri</vt:lpstr>
      <vt:lpstr>Salisbury template</vt:lpstr>
      <vt:lpstr>ミニゲームサイト</vt:lpstr>
      <vt:lpstr>PowerPoint プレゼンテーション</vt:lpstr>
      <vt:lpstr>制作の目的</vt:lpstr>
      <vt:lpstr> </vt:lpstr>
      <vt:lpstr> </vt:lpstr>
      <vt:lpstr>成果物の名称</vt:lpstr>
      <vt:lpstr>成果物の概要</vt:lpstr>
      <vt:lpstr>成果物の概要</vt:lpstr>
      <vt:lpstr>成果物の概要</vt:lpstr>
      <vt:lpstr>成果物の概要</vt:lpstr>
      <vt:lpstr> </vt:lpstr>
      <vt:lpstr> </vt:lpstr>
      <vt:lpstr> </vt:lpstr>
      <vt:lpstr> </vt:lpstr>
      <vt:lpstr> </vt:lpstr>
      <vt:lpstr> </vt:lpstr>
      <vt:lpstr> </vt:lpstr>
      <vt:lpstr> </vt:lpstr>
      <vt:lpstr>1. Transition Headline</vt:lpstr>
      <vt:lpstr>PowerPoint プレゼンテーション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プレゼンテーション</vt:lpstr>
      <vt:lpstr>Diagrams and infographics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ミニゲームサイト</dc:title>
  <cp:lastModifiedBy>mbc</cp:lastModifiedBy>
  <cp:revision>26</cp:revision>
  <dcterms:modified xsi:type="dcterms:W3CDTF">2022-02-18T01:58:53Z</dcterms:modified>
</cp:coreProperties>
</file>